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2" r:id="rId2"/>
    <p:sldMasterId id="2147483734" r:id="rId3"/>
    <p:sldMasterId id="2147483746" r:id="rId4"/>
    <p:sldMasterId id="2147483759" r:id="rId5"/>
    <p:sldMasterId id="2147483771" r:id="rId6"/>
    <p:sldMasterId id="2147483783" r:id="rId7"/>
    <p:sldMasterId id="2147483795" r:id="rId8"/>
    <p:sldMasterId id="2147483808" r:id="rId9"/>
    <p:sldMasterId id="2147483820" r:id="rId10"/>
  </p:sldMasterIdLst>
  <p:notesMasterIdLst>
    <p:notesMasterId r:id="rId69"/>
  </p:notesMasterIdLst>
  <p:sldIdLst>
    <p:sldId id="256" r:id="rId11"/>
    <p:sldId id="327" r:id="rId12"/>
    <p:sldId id="328" r:id="rId13"/>
    <p:sldId id="331" r:id="rId14"/>
    <p:sldId id="329" r:id="rId15"/>
    <p:sldId id="333" r:id="rId16"/>
    <p:sldId id="332" r:id="rId17"/>
    <p:sldId id="334" r:id="rId18"/>
    <p:sldId id="330" r:id="rId19"/>
    <p:sldId id="281" r:id="rId20"/>
    <p:sldId id="288" r:id="rId21"/>
    <p:sldId id="282" r:id="rId22"/>
    <p:sldId id="283" r:id="rId23"/>
    <p:sldId id="284" r:id="rId24"/>
    <p:sldId id="286" r:id="rId25"/>
    <p:sldId id="324" r:id="rId26"/>
    <p:sldId id="325" r:id="rId27"/>
    <p:sldId id="326" r:id="rId28"/>
    <p:sldId id="285" r:id="rId29"/>
    <p:sldId id="258" r:id="rId30"/>
    <p:sldId id="287" r:id="rId31"/>
    <p:sldId id="289" r:id="rId32"/>
    <p:sldId id="306" r:id="rId33"/>
    <p:sldId id="290" r:id="rId34"/>
    <p:sldId id="291" r:id="rId35"/>
    <p:sldId id="305" r:id="rId36"/>
    <p:sldId id="312" r:id="rId37"/>
    <p:sldId id="293" r:id="rId38"/>
    <p:sldId id="294" r:id="rId39"/>
    <p:sldId id="295" r:id="rId40"/>
    <p:sldId id="296" r:id="rId41"/>
    <p:sldId id="297" r:id="rId42"/>
    <p:sldId id="298" r:id="rId43"/>
    <p:sldId id="299" r:id="rId44"/>
    <p:sldId id="303" r:id="rId45"/>
    <p:sldId id="304" r:id="rId46"/>
    <p:sldId id="322" r:id="rId47"/>
    <p:sldId id="260" r:id="rId48"/>
    <p:sldId id="307" r:id="rId49"/>
    <p:sldId id="313" r:id="rId50"/>
    <p:sldId id="314" r:id="rId51"/>
    <p:sldId id="308" r:id="rId52"/>
    <p:sldId id="309" r:id="rId53"/>
    <p:sldId id="273" r:id="rId54"/>
    <p:sldId id="315" r:id="rId55"/>
    <p:sldId id="261" r:id="rId56"/>
    <p:sldId id="262" r:id="rId57"/>
    <p:sldId id="263" r:id="rId58"/>
    <p:sldId id="264" r:id="rId59"/>
    <p:sldId id="310" r:id="rId60"/>
    <p:sldId id="316" r:id="rId61"/>
    <p:sldId id="317" r:id="rId62"/>
    <p:sldId id="318" r:id="rId63"/>
    <p:sldId id="319" r:id="rId64"/>
    <p:sldId id="320" r:id="rId65"/>
    <p:sldId id="321" r:id="rId66"/>
    <p:sldId id="311" r:id="rId67"/>
    <p:sldId id="323" r:id="rId68"/>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54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D72BE-BB00-4CB2-87D2-1FE650FBD5C7}" type="doc">
      <dgm:prSet loTypeId="urn:microsoft.com/office/officeart/2005/8/layout/vList3" loCatId="picture" qsTypeId="urn:microsoft.com/office/officeart/2005/8/quickstyle/simple1" qsCatId="simple" csTypeId="urn:microsoft.com/office/officeart/2005/8/colors/accent1_2" csCatId="accent1" phldr="1"/>
      <dgm:spPr/>
    </dgm:pt>
    <dgm:pt modelId="{A6E63C4E-0DB6-4C8A-87F1-89CBBF6C5E7A}">
      <dgm:prSet phldrT="[Текст]"/>
      <dgm:spPr/>
      <dgm:t>
        <a:bodyPr/>
        <a:lstStyle/>
        <a:p>
          <a:r>
            <a:rPr lang="en-US" b="0" dirty="0" smtClean="0">
              <a:solidFill>
                <a:schemeClr val="tx1"/>
              </a:solidFill>
              <a:latin typeface="Times New Roman" pitchFamily="18" charset="0"/>
              <a:cs typeface="Times New Roman" pitchFamily="18" charset="0"/>
            </a:rPr>
            <a:t>T</a:t>
          </a:r>
          <a:r>
            <a:rPr lang="uz-Cyrl-UZ" b="0" dirty="0" smtClean="0">
              <a:solidFill>
                <a:schemeClr val="tx1"/>
              </a:solidFill>
              <a:latin typeface="Times New Roman" pitchFamily="18" charset="0"/>
              <a:cs typeface="Times New Roman" pitchFamily="18" charset="0"/>
            </a:rPr>
            <a:t>ashqi xarbiy bosqinlardan himoyalanish</a:t>
          </a:r>
          <a:r>
            <a:rPr lang="en-US" b="0" dirty="0" smtClean="0">
              <a:solidFill>
                <a:schemeClr val="tx1"/>
              </a:solidFill>
              <a:latin typeface="Times New Roman" pitchFamily="18" charset="0"/>
              <a:cs typeface="Times New Roman" pitchFamily="18" charset="0"/>
            </a:rPr>
            <a:t>, </a:t>
          </a:r>
          <a:r>
            <a:rPr lang="uz-Cyrl-UZ" b="0" dirty="0" smtClean="0">
              <a:solidFill>
                <a:schemeClr val="tx1"/>
              </a:solidFill>
              <a:latin typeface="Times New Roman" pitchFamily="18" charset="0"/>
              <a:cs typeface="Times New Roman" pitchFamily="18" charset="0"/>
            </a:rPr>
            <a:t>makonlar va manzilgo</a:t>
          </a:r>
          <a:r>
            <a:rPr lang="en-US" b="0" dirty="0" smtClean="0">
              <a:solidFill>
                <a:schemeClr val="tx1"/>
              </a:solidFill>
              <a:latin typeface="Times New Roman" pitchFamily="18" charset="0"/>
              <a:cs typeface="Times New Roman" pitchFamily="18" charset="0"/>
            </a:rPr>
            <a:t>h</a:t>
          </a:r>
          <a:r>
            <a:rPr lang="uz-Cyrl-UZ" b="0" dirty="0" smtClean="0">
              <a:solidFill>
                <a:schemeClr val="tx1"/>
              </a:solidFill>
              <a:latin typeface="Times New Roman" pitchFamily="18" charset="0"/>
              <a:cs typeface="Times New Roman" pitchFamily="18" charset="0"/>
            </a:rPr>
            <a:t>lar hududini mudofaa qilish</a:t>
          </a:r>
          <a:endParaRPr lang="ru-RU" b="0" dirty="0">
            <a:solidFill>
              <a:schemeClr val="tx1"/>
            </a:solidFill>
            <a:latin typeface="Times New Roman" pitchFamily="18" charset="0"/>
            <a:cs typeface="Times New Roman" pitchFamily="18" charset="0"/>
          </a:endParaRPr>
        </a:p>
      </dgm:t>
    </dgm:pt>
    <dgm:pt modelId="{5E28158C-7807-440A-A679-507BE1001D1C}" type="parTrans" cxnId="{95208562-461B-40CD-B1FA-58C1D8DC90D7}">
      <dgm:prSet/>
      <dgm:spPr/>
      <dgm:t>
        <a:bodyPr/>
        <a:lstStyle/>
        <a:p>
          <a:endParaRPr lang="ru-RU"/>
        </a:p>
      </dgm:t>
    </dgm:pt>
    <dgm:pt modelId="{58FD395D-964E-4E13-8D29-6627BC18105C}" type="sibTrans" cxnId="{95208562-461B-40CD-B1FA-58C1D8DC90D7}">
      <dgm:prSet/>
      <dgm:spPr/>
      <dgm:t>
        <a:bodyPr/>
        <a:lstStyle/>
        <a:p>
          <a:endParaRPr lang="ru-RU"/>
        </a:p>
      </dgm:t>
    </dgm:pt>
    <dgm:pt modelId="{CB6BF9C4-EBA1-4019-9994-1106F4CA197E}">
      <dgm:prSet phldrT="[Текст]"/>
      <dgm:spPr/>
      <dgm:t>
        <a:bodyPr/>
        <a:lstStyle/>
        <a:p>
          <a:r>
            <a:rPr lang="en-US" dirty="0" smtClean="0">
              <a:solidFill>
                <a:schemeClr val="tx1"/>
              </a:solidFill>
              <a:latin typeface="Times New Roman" pitchFamily="18" charset="0"/>
              <a:cs typeface="Times New Roman" pitchFamily="18" charset="0"/>
            </a:rPr>
            <a:t>S</a:t>
          </a:r>
          <a:r>
            <a:rPr lang="uz-Cyrl-UZ" dirty="0" smtClean="0">
              <a:solidFill>
                <a:schemeClr val="tx1"/>
              </a:solidFill>
              <a:latin typeface="Times New Roman" pitchFamily="18" charset="0"/>
              <a:cs typeface="Times New Roman" pitchFamily="18" charset="0"/>
            </a:rPr>
            <a:t>ug’orish va dexqonchilik ishlarini tashkil  qilish </a:t>
          </a:r>
          <a:endParaRPr lang="ru-RU" dirty="0">
            <a:solidFill>
              <a:schemeClr val="tx1"/>
            </a:solidFill>
            <a:latin typeface="Times New Roman" pitchFamily="18" charset="0"/>
            <a:cs typeface="Times New Roman" pitchFamily="18" charset="0"/>
          </a:endParaRPr>
        </a:p>
      </dgm:t>
    </dgm:pt>
    <dgm:pt modelId="{A61916B1-D6EB-44AC-9F13-D67A96354F76}" type="parTrans" cxnId="{6ED805D6-B627-43B8-8568-D1B788D6BABF}">
      <dgm:prSet/>
      <dgm:spPr/>
      <dgm:t>
        <a:bodyPr/>
        <a:lstStyle/>
        <a:p>
          <a:endParaRPr lang="ru-RU"/>
        </a:p>
      </dgm:t>
    </dgm:pt>
    <dgm:pt modelId="{2CC5F03C-B412-4DAB-9823-1140AF902B60}" type="sibTrans" cxnId="{6ED805D6-B627-43B8-8568-D1B788D6BABF}">
      <dgm:prSet/>
      <dgm:spPr/>
      <dgm:t>
        <a:bodyPr/>
        <a:lstStyle/>
        <a:p>
          <a:endParaRPr lang="ru-RU"/>
        </a:p>
      </dgm:t>
    </dgm:pt>
    <dgm:pt modelId="{D373D6FD-BF8B-43F8-9B38-3463B8C403E5}">
      <dgm:prSet phldrT="[Текст]"/>
      <dgm:spPr/>
      <dgm:t>
        <a:bodyPr/>
        <a:lstStyle/>
        <a:p>
          <a:r>
            <a:rPr lang="en-US" dirty="0" smtClean="0">
              <a:solidFill>
                <a:schemeClr val="tx1"/>
              </a:solidFill>
              <a:latin typeface="Times New Roman" pitchFamily="18" charset="0"/>
              <a:cs typeface="Times New Roman" pitchFamily="18" charset="0"/>
            </a:rPr>
            <a:t>J</a:t>
          </a:r>
          <a:r>
            <a:rPr lang="uz-Cyrl-UZ" dirty="0" smtClean="0">
              <a:solidFill>
                <a:schemeClr val="tx1"/>
              </a:solidFill>
              <a:latin typeface="Times New Roman" pitchFamily="18" charset="0"/>
              <a:cs typeface="Times New Roman" pitchFamily="18" charset="0"/>
            </a:rPr>
            <a:t>amoaning ichki va tashqi aloqalarini boshqarib turish masalalarini </a:t>
          </a:r>
          <a:r>
            <a:rPr lang="en-US" dirty="0" err="1" smtClean="0">
              <a:solidFill>
                <a:schemeClr val="tx1"/>
              </a:solidFill>
              <a:latin typeface="Times New Roman" pitchFamily="18" charset="0"/>
              <a:cs typeface="Times New Roman" pitchFamily="18" charset="0"/>
            </a:rPr>
            <a:t>hal</a:t>
          </a:r>
          <a:r>
            <a:rPr lang="en-US" dirty="0" smtClean="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etish</a:t>
          </a:r>
          <a:endParaRPr lang="ru-RU" dirty="0">
            <a:solidFill>
              <a:schemeClr val="tx1"/>
            </a:solidFill>
            <a:latin typeface="Times New Roman" pitchFamily="18" charset="0"/>
            <a:cs typeface="Times New Roman" pitchFamily="18" charset="0"/>
          </a:endParaRPr>
        </a:p>
      </dgm:t>
    </dgm:pt>
    <dgm:pt modelId="{545811A4-DC18-4E2A-B731-FC2B75C58165}" type="parTrans" cxnId="{B4D72807-9872-49AE-B50D-D128AFE02FEF}">
      <dgm:prSet/>
      <dgm:spPr/>
      <dgm:t>
        <a:bodyPr/>
        <a:lstStyle/>
        <a:p>
          <a:endParaRPr lang="ru-RU"/>
        </a:p>
      </dgm:t>
    </dgm:pt>
    <dgm:pt modelId="{44F8B8A2-87DF-444E-8585-41D2F882B9EF}" type="sibTrans" cxnId="{B4D72807-9872-49AE-B50D-D128AFE02FEF}">
      <dgm:prSet/>
      <dgm:spPr/>
      <dgm:t>
        <a:bodyPr/>
        <a:lstStyle/>
        <a:p>
          <a:endParaRPr lang="ru-RU"/>
        </a:p>
      </dgm:t>
    </dgm:pt>
    <dgm:pt modelId="{7E4C3460-BB7D-475E-AD5E-C27198D67656}" type="pres">
      <dgm:prSet presAssocID="{9ABD72BE-BB00-4CB2-87D2-1FE650FBD5C7}" presName="linearFlow" presStyleCnt="0">
        <dgm:presLayoutVars>
          <dgm:dir/>
          <dgm:resizeHandles val="exact"/>
        </dgm:presLayoutVars>
      </dgm:prSet>
      <dgm:spPr/>
    </dgm:pt>
    <dgm:pt modelId="{1D36CFBF-9C34-440D-ABCB-B77AF8ADCBF7}" type="pres">
      <dgm:prSet presAssocID="{A6E63C4E-0DB6-4C8A-87F1-89CBBF6C5E7A}" presName="composite" presStyleCnt="0"/>
      <dgm:spPr/>
    </dgm:pt>
    <dgm:pt modelId="{912EDF26-C2C2-46A8-8EFE-5B216FC4AC66}" type="pres">
      <dgm:prSet presAssocID="{A6E63C4E-0DB6-4C8A-87F1-89CBBF6C5E7A}" presName="imgShp" presStyleLbl="fgImgPlace1" presStyleIdx="0" presStyleCnt="3" custLinFactNeighborX="-24117" custLinFactNeighborY="1230"/>
      <dgm:spPr>
        <a:blipFill rotWithShape="1">
          <a:blip xmlns:r="http://schemas.openxmlformats.org/officeDocument/2006/relationships" r:embed="rId1"/>
          <a:stretch>
            <a:fillRect/>
          </a:stretch>
        </a:blipFill>
      </dgm:spPr>
    </dgm:pt>
    <dgm:pt modelId="{0A698721-8C97-4A61-B3C1-2D273BF9DB80}" type="pres">
      <dgm:prSet presAssocID="{A6E63C4E-0DB6-4C8A-87F1-89CBBF6C5E7A}" presName="txShp" presStyleLbl="node1" presStyleIdx="0" presStyleCnt="3" custScaleX="125169">
        <dgm:presLayoutVars>
          <dgm:bulletEnabled val="1"/>
        </dgm:presLayoutVars>
      </dgm:prSet>
      <dgm:spPr/>
      <dgm:t>
        <a:bodyPr/>
        <a:lstStyle/>
        <a:p>
          <a:endParaRPr lang="ru-RU"/>
        </a:p>
      </dgm:t>
    </dgm:pt>
    <dgm:pt modelId="{2F56F48D-EFFE-4470-80BE-043C3B7F7A8F}" type="pres">
      <dgm:prSet presAssocID="{58FD395D-964E-4E13-8D29-6627BC18105C}" presName="spacing" presStyleCnt="0"/>
      <dgm:spPr/>
    </dgm:pt>
    <dgm:pt modelId="{54B76A98-9E07-4E36-8727-5197BF7B5BE1}" type="pres">
      <dgm:prSet presAssocID="{CB6BF9C4-EBA1-4019-9994-1106F4CA197E}" presName="composite" presStyleCnt="0"/>
      <dgm:spPr/>
    </dgm:pt>
    <dgm:pt modelId="{BC577782-0B3D-4040-83CE-08163C543401}" type="pres">
      <dgm:prSet presAssocID="{CB6BF9C4-EBA1-4019-9994-1106F4CA197E}" presName="imgShp" presStyleLbl="fgImgPlace1" presStyleIdx="1" presStyleCnt="3" custLinFactNeighborX="-25604" custLinFactNeighborY="-1035"/>
      <dgm:spPr>
        <a:blipFill rotWithShape="1">
          <a:blip xmlns:r="http://schemas.openxmlformats.org/officeDocument/2006/relationships" r:embed="rId2"/>
          <a:stretch>
            <a:fillRect/>
          </a:stretch>
        </a:blipFill>
      </dgm:spPr>
    </dgm:pt>
    <dgm:pt modelId="{1E878350-1031-4C49-8BD5-B010B2307909}" type="pres">
      <dgm:prSet presAssocID="{CB6BF9C4-EBA1-4019-9994-1106F4CA197E}" presName="txShp" presStyleLbl="node1" presStyleIdx="1" presStyleCnt="3" custScaleX="128061">
        <dgm:presLayoutVars>
          <dgm:bulletEnabled val="1"/>
        </dgm:presLayoutVars>
      </dgm:prSet>
      <dgm:spPr/>
      <dgm:t>
        <a:bodyPr/>
        <a:lstStyle/>
        <a:p>
          <a:endParaRPr lang="ru-RU"/>
        </a:p>
      </dgm:t>
    </dgm:pt>
    <dgm:pt modelId="{92E86F56-B979-4A66-9FBE-59D78A9D5C8B}" type="pres">
      <dgm:prSet presAssocID="{2CC5F03C-B412-4DAB-9823-1140AF902B60}" presName="spacing" presStyleCnt="0"/>
      <dgm:spPr/>
    </dgm:pt>
    <dgm:pt modelId="{47337E5F-1791-4AAD-A312-32E80C88D3FB}" type="pres">
      <dgm:prSet presAssocID="{D373D6FD-BF8B-43F8-9B38-3463B8C403E5}" presName="composite" presStyleCnt="0"/>
      <dgm:spPr/>
    </dgm:pt>
    <dgm:pt modelId="{BBE28FC9-71B3-488D-B3EF-5FC69A5D1671}" type="pres">
      <dgm:prSet presAssocID="{D373D6FD-BF8B-43F8-9B38-3463B8C403E5}" presName="imgShp" presStyleLbl="fgImgPlace1" presStyleIdx="2" presStyleCnt="3" custLinFactNeighborX="-27004" custLinFactNeighborY="-3299"/>
      <dgm:spPr>
        <a:blipFill rotWithShape="1">
          <a:blip xmlns:r="http://schemas.openxmlformats.org/officeDocument/2006/relationships" r:embed="rId3"/>
          <a:stretch>
            <a:fillRect/>
          </a:stretch>
        </a:blipFill>
      </dgm:spPr>
    </dgm:pt>
    <dgm:pt modelId="{50424C44-3878-476F-945D-56F9491B1905}" type="pres">
      <dgm:prSet presAssocID="{D373D6FD-BF8B-43F8-9B38-3463B8C403E5}" presName="txShp" presStyleLbl="node1" presStyleIdx="2" presStyleCnt="3" custScaleX="126285">
        <dgm:presLayoutVars>
          <dgm:bulletEnabled val="1"/>
        </dgm:presLayoutVars>
      </dgm:prSet>
      <dgm:spPr/>
      <dgm:t>
        <a:bodyPr/>
        <a:lstStyle/>
        <a:p>
          <a:endParaRPr lang="ru-RU"/>
        </a:p>
      </dgm:t>
    </dgm:pt>
  </dgm:ptLst>
  <dgm:cxnLst>
    <dgm:cxn modelId="{E0F982A2-ACB2-416C-BEAC-BCED25453FD3}" type="presOf" srcId="{CB6BF9C4-EBA1-4019-9994-1106F4CA197E}" destId="{1E878350-1031-4C49-8BD5-B010B2307909}" srcOrd="0" destOrd="0" presId="urn:microsoft.com/office/officeart/2005/8/layout/vList3"/>
    <dgm:cxn modelId="{0A92B5E5-2227-41CE-9813-DE57A38748ED}" type="presOf" srcId="{D373D6FD-BF8B-43F8-9B38-3463B8C403E5}" destId="{50424C44-3878-476F-945D-56F9491B1905}" srcOrd="0" destOrd="0" presId="urn:microsoft.com/office/officeart/2005/8/layout/vList3"/>
    <dgm:cxn modelId="{6ED805D6-B627-43B8-8568-D1B788D6BABF}" srcId="{9ABD72BE-BB00-4CB2-87D2-1FE650FBD5C7}" destId="{CB6BF9C4-EBA1-4019-9994-1106F4CA197E}" srcOrd="1" destOrd="0" parTransId="{A61916B1-D6EB-44AC-9F13-D67A96354F76}" sibTransId="{2CC5F03C-B412-4DAB-9823-1140AF902B60}"/>
    <dgm:cxn modelId="{9AC0B748-BE47-4F53-A51D-C26E58DE6FE7}" type="presOf" srcId="{A6E63C4E-0DB6-4C8A-87F1-89CBBF6C5E7A}" destId="{0A698721-8C97-4A61-B3C1-2D273BF9DB80}" srcOrd="0" destOrd="0" presId="urn:microsoft.com/office/officeart/2005/8/layout/vList3"/>
    <dgm:cxn modelId="{95208562-461B-40CD-B1FA-58C1D8DC90D7}" srcId="{9ABD72BE-BB00-4CB2-87D2-1FE650FBD5C7}" destId="{A6E63C4E-0DB6-4C8A-87F1-89CBBF6C5E7A}" srcOrd="0" destOrd="0" parTransId="{5E28158C-7807-440A-A679-507BE1001D1C}" sibTransId="{58FD395D-964E-4E13-8D29-6627BC18105C}"/>
    <dgm:cxn modelId="{B4D72807-9872-49AE-B50D-D128AFE02FEF}" srcId="{9ABD72BE-BB00-4CB2-87D2-1FE650FBD5C7}" destId="{D373D6FD-BF8B-43F8-9B38-3463B8C403E5}" srcOrd="2" destOrd="0" parTransId="{545811A4-DC18-4E2A-B731-FC2B75C58165}" sibTransId="{44F8B8A2-87DF-444E-8585-41D2F882B9EF}"/>
    <dgm:cxn modelId="{574533EC-01EF-4ADF-A5ED-4915F43CE168}" type="presOf" srcId="{9ABD72BE-BB00-4CB2-87D2-1FE650FBD5C7}" destId="{7E4C3460-BB7D-475E-AD5E-C27198D67656}" srcOrd="0" destOrd="0" presId="urn:microsoft.com/office/officeart/2005/8/layout/vList3"/>
    <dgm:cxn modelId="{6CF8012C-11F0-4958-A975-D29A4E686DAC}" type="presParOf" srcId="{7E4C3460-BB7D-475E-AD5E-C27198D67656}" destId="{1D36CFBF-9C34-440D-ABCB-B77AF8ADCBF7}" srcOrd="0" destOrd="0" presId="urn:microsoft.com/office/officeart/2005/8/layout/vList3"/>
    <dgm:cxn modelId="{9BC168BF-E1BF-405E-A291-37FB9DA738E1}" type="presParOf" srcId="{1D36CFBF-9C34-440D-ABCB-B77AF8ADCBF7}" destId="{912EDF26-C2C2-46A8-8EFE-5B216FC4AC66}" srcOrd="0" destOrd="0" presId="urn:microsoft.com/office/officeart/2005/8/layout/vList3"/>
    <dgm:cxn modelId="{D51EA0BC-EA3F-420C-93DD-965C295ED71A}" type="presParOf" srcId="{1D36CFBF-9C34-440D-ABCB-B77AF8ADCBF7}" destId="{0A698721-8C97-4A61-B3C1-2D273BF9DB80}" srcOrd="1" destOrd="0" presId="urn:microsoft.com/office/officeart/2005/8/layout/vList3"/>
    <dgm:cxn modelId="{6596D0A6-A16F-481E-B0CB-5D0E34DC2B11}" type="presParOf" srcId="{7E4C3460-BB7D-475E-AD5E-C27198D67656}" destId="{2F56F48D-EFFE-4470-80BE-043C3B7F7A8F}" srcOrd="1" destOrd="0" presId="urn:microsoft.com/office/officeart/2005/8/layout/vList3"/>
    <dgm:cxn modelId="{ABE7A394-AFF3-4C6E-BC6A-60A01298DC51}" type="presParOf" srcId="{7E4C3460-BB7D-475E-AD5E-C27198D67656}" destId="{54B76A98-9E07-4E36-8727-5197BF7B5BE1}" srcOrd="2" destOrd="0" presId="urn:microsoft.com/office/officeart/2005/8/layout/vList3"/>
    <dgm:cxn modelId="{64661188-514F-4D48-8C4A-E7DA9E8BD69F}" type="presParOf" srcId="{54B76A98-9E07-4E36-8727-5197BF7B5BE1}" destId="{BC577782-0B3D-4040-83CE-08163C543401}" srcOrd="0" destOrd="0" presId="urn:microsoft.com/office/officeart/2005/8/layout/vList3"/>
    <dgm:cxn modelId="{33A8E23F-0658-44A3-B9E7-0BE2EA66AD48}" type="presParOf" srcId="{54B76A98-9E07-4E36-8727-5197BF7B5BE1}" destId="{1E878350-1031-4C49-8BD5-B010B2307909}" srcOrd="1" destOrd="0" presId="urn:microsoft.com/office/officeart/2005/8/layout/vList3"/>
    <dgm:cxn modelId="{B76EE989-F6C2-45ED-B68F-0374E23B20F4}" type="presParOf" srcId="{7E4C3460-BB7D-475E-AD5E-C27198D67656}" destId="{92E86F56-B979-4A66-9FBE-59D78A9D5C8B}" srcOrd="3" destOrd="0" presId="urn:microsoft.com/office/officeart/2005/8/layout/vList3"/>
    <dgm:cxn modelId="{51CA1458-B466-4116-BCF0-4464227B9644}" type="presParOf" srcId="{7E4C3460-BB7D-475E-AD5E-C27198D67656}" destId="{47337E5F-1791-4AAD-A312-32E80C88D3FB}" srcOrd="4" destOrd="0" presId="urn:microsoft.com/office/officeart/2005/8/layout/vList3"/>
    <dgm:cxn modelId="{358871BF-58C9-41EE-94D7-FB3508A90740}" type="presParOf" srcId="{47337E5F-1791-4AAD-A312-32E80C88D3FB}" destId="{BBE28FC9-71B3-488D-B3EF-5FC69A5D1671}" srcOrd="0" destOrd="0" presId="urn:microsoft.com/office/officeart/2005/8/layout/vList3"/>
    <dgm:cxn modelId="{4FF1BBE2-1DBD-4E5E-B8D5-7EA2EDCECB65}" type="presParOf" srcId="{47337E5F-1791-4AAD-A312-32E80C88D3FB}" destId="{50424C44-3878-476F-945D-56F9491B190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A0AC39-C295-43BC-849E-C59BC671EF8F}" type="doc">
      <dgm:prSet loTypeId="urn:microsoft.com/office/officeart/2005/8/layout/pyramid2" loCatId="pyramid" qsTypeId="urn:microsoft.com/office/officeart/2005/8/quickstyle/simple1" qsCatId="simple" csTypeId="urn:microsoft.com/office/officeart/2005/8/colors/accent1_2" csCatId="accent1" phldr="1"/>
      <dgm:spPr/>
    </dgm:pt>
    <dgm:pt modelId="{808803EC-B458-4FEA-AA8F-7604B080C72C}">
      <dgm:prSet phldrT="[Текст]"/>
      <dgm:spPr/>
      <dgm:t>
        <a:bodyPr/>
        <a:lstStyle/>
        <a:p>
          <a:r>
            <a:rPr lang="uz-Cyrl-UZ" dirty="0" smtClean="0">
              <a:latin typeface="Times New Roman" pitchFamily="18" charset="0"/>
              <a:cs typeface="Times New Roman" pitchFamily="18" charset="0"/>
            </a:rPr>
            <a:t>Давлатларнинг энг қадимги формаси «шаҳар-давлатлар»  ёки “ном”.</a:t>
          </a:r>
          <a:endParaRPr lang="ru-RU" dirty="0" smtClean="0">
            <a:latin typeface="Times New Roman" pitchFamily="18" charset="0"/>
            <a:cs typeface="Times New Roman" pitchFamily="18" charset="0"/>
          </a:endParaRPr>
        </a:p>
      </dgm:t>
    </dgm:pt>
    <dgm:pt modelId="{B8A8E4F5-E155-4AC6-BA9D-2DA9AA0F956E}" type="parTrans" cxnId="{ACD776CA-5BFB-4AF9-A88D-F3ED4C464902}">
      <dgm:prSet/>
      <dgm:spPr/>
      <dgm:t>
        <a:bodyPr/>
        <a:lstStyle/>
        <a:p>
          <a:endParaRPr lang="ru-RU"/>
        </a:p>
      </dgm:t>
    </dgm:pt>
    <dgm:pt modelId="{4E17B6CB-17F4-4041-AB43-7C98E4046BDE}" type="sibTrans" cxnId="{ACD776CA-5BFB-4AF9-A88D-F3ED4C464902}">
      <dgm:prSet/>
      <dgm:spPr/>
      <dgm:t>
        <a:bodyPr/>
        <a:lstStyle/>
        <a:p>
          <a:endParaRPr lang="ru-RU"/>
        </a:p>
      </dgm:t>
    </dgm:pt>
    <dgm:pt modelId="{7EEA7DD5-2DB3-4853-BB28-0ACC879B0BDD}">
      <dgm:prSet/>
      <dgm:spPr/>
      <dgm:t>
        <a:bodyPr/>
        <a:lstStyle/>
        <a:p>
          <a:r>
            <a:rPr lang="uz-Cyrl-UZ" dirty="0" smtClean="0">
              <a:latin typeface="Times New Roman" pitchFamily="18" charset="0"/>
              <a:cs typeface="Times New Roman" pitchFamily="18" charset="0"/>
            </a:rPr>
            <a:t>Йирик давлатлар - империялар.</a:t>
          </a:r>
          <a:endParaRPr lang="ru-RU" dirty="0">
            <a:latin typeface="Times New Roman" pitchFamily="18" charset="0"/>
            <a:cs typeface="Times New Roman" pitchFamily="18" charset="0"/>
          </a:endParaRPr>
        </a:p>
      </dgm:t>
    </dgm:pt>
    <dgm:pt modelId="{22D2E7BF-B379-41C6-9C4F-9FE5BF528B2E}" type="parTrans" cxnId="{E1C975B0-2146-4FC9-9531-F0E80B1EC15F}">
      <dgm:prSet/>
      <dgm:spPr/>
      <dgm:t>
        <a:bodyPr/>
        <a:lstStyle/>
        <a:p>
          <a:endParaRPr lang="ru-RU"/>
        </a:p>
      </dgm:t>
    </dgm:pt>
    <dgm:pt modelId="{7B873655-9212-40F0-94C8-C381BA192173}" type="sibTrans" cxnId="{E1C975B0-2146-4FC9-9531-F0E80B1EC15F}">
      <dgm:prSet/>
      <dgm:spPr/>
      <dgm:t>
        <a:bodyPr/>
        <a:lstStyle/>
        <a:p>
          <a:endParaRPr lang="ru-RU"/>
        </a:p>
      </dgm:t>
    </dgm:pt>
    <dgm:pt modelId="{085F3D5C-495B-49D0-A518-C2C6D82D4E57}">
      <dgm:prSet/>
      <dgm:spPr/>
      <dgm:t>
        <a:bodyPr/>
        <a:lstStyle/>
        <a:p>
          <a:r>
            <a:rPr lang="uz-Cyrl-UZ" dirty="0" smtClean="0">
              <a:latin typeface="Times New Roman" pitchFamily="18" charset="0"/>
              <a:cs typeface="Times New Roman" pitchFamily="18" charset="0"/>
            </a:rPr>
            <a:t>Ҳудудий подшоҳликлар (ҳудудий давлатлар).</a:t>
          </a:r>
          <a:endParaRPr lang="ru-RU" dirty="0" smtClean="0">
            <a:latin typeface="Times New Roman" pitchFamily="18" charset="0"/>
            <a:cs typeface="Times New Roman" pitchFamily="18" charset="0"/>
          </a:endParaRPr>
        </a:p>
      </dgm:t>
    </dgm:pt>
    <dgm:pt modelId="{0B8D2BC7-6CAB-446A-B3F0-456E1649AFE0}" type="parTrans" cxnId="{7FCF172F-D37D-4801-9FD5-F2EB7075004A}">
      <dgm:prSet/>
      <dgm:spPr/>
      <dgm:t>
        <a:bodyPr/>
        <a:lstStyle/>
        <a:p>
          <a:endParaRPr lang="ru-RU"/>
        </a:p>
      </dgm:t>
    </dgm:pt>
    <dgm:pt modelId="{6E4B418A-B9EF-473A-9411-2B1E4F52D739}" type="sibTrans" cxnId="{7FCF172F-D37D-4801-9FD5-F2EB7075004A}">
      <dgm:prSet/>
      <dgm:spPr/>
      <dgm:t>
        <a:bodyPr/>
        <a:lstStyle/>
        <a:p>
          <a:endParaRPr lang="ru-RU"/>
        </a:p>
      </dgm:t>
    </dgm:pt>
    <dgm:pt modelId="{FE6137A2-1B95-4A9C-BAFB-80DEFFE37906}" type="pres">
      <dgm:prSet presAssocID="{11A0AC39-C295-43BC-849E-C59BC671EF8F}" presName="compositeShape" presStyleCnt="0">
        <dgm:presLayoutVars>
          <dgm:dir/>
          <dgm:resizeHandles/>
        </dgm:presLayoutVars>
      </dgm:prSet>
      <dgm:spPr/>
    </dgm:pt>
    <dgm:pt modelId="{5B71A4A4-F4A8-43DE-990D-AAFD50FC5C22}" type="pres">
      <dgm:prSet presAssocID="{11A0AC39-C295-43BC-849E-C59BC671EF8F}" presName="pyramid" presStyleLbl="node1" presStyleIdx="0" presStyleCnt="1"/>
      <dgm:spPr/>
    </dgm:pt>
    <dgm:pt modelId="{62F3589C-A467-4B58-A87B-5ABA082A6EEF}" type="pres">
      <dgm:prSet presAssocID="{11A0AC39-C295-43BC-849E-C59BC671EF8F}" presName="theList" presStyleCnt="0"/>
      <dgm:spPr/>
    </dgm:pt>
    <dgm:pt modelId="{28F8C91E-C5A3-42C0-A60C-B300741132D3}" type="pres">
      <dgm:prSet presAssocID="{808803EC-B458-4FEA-AA8F-7604B080C72C}" presName="aNode" presStyleLbl="fgAcc1" presStyleIdx="0" presStyleCnt="3" custScaleX="127882" custScaleY="85074" custLinFactNeighborX="-603" custLinFactNeighborY="-41059">
        <dgm:presLayoutVars>
          <dgm:bulletEnabled val="1"/>
        </dgm:presLayoutVars>
      </dgm:prSet>
      <dgm:spPr/>
      <dgm:t>
        <a:bodyPr/>
        <a:lstStyle/>
        <a:p>
          <a:endParaRPr lang="ru-RU"/>
        </a:p>
      </dgm:t>
    </dgm:pt>
    <dgm:pt modelId="{0FBB4471-3CEF-4441-B9E7-158B2E68D45D}" type="pres">
      <dgm:prSet presAssocID="{808803EC-B458-4FEA-AA8F-7604B080C72C}" presName="aSpace" presStyleCnt="0"/>
      <dgm:spPr/>
    </dgm:pt>
    <dgm:pt modelId="{77E83F74-C484-49E8-B65F-516F31645C26}" type="pres">
      <dgm:prSet presAssocID="{085F3D5C-495B-49D0-A518-C2C6D82D4E57}" presName="aNode" presStyleLbl="fgAcc1" presStyleIdx="1" presStyleCnt="3" custScaleX="129763" custLinFactNeighborX="5143" custLinFactNeighborY="-15831">
        <dgm:presLayoutVars>
          <dgm:bulletEnabled val="1"/>
        </dgm:presLayoutVars>
      </dgm:prSet>
      <dgm:spPr/>
      <dgm:t>
        <a:bodyPr/>
        <a:lstStyle/>
        <a:p>
          <a:endParaRPr lang="ru-RU"/>
        </a:p>
      </dgm:t>
    </dgm:pt>
    <dgm:pt modelId="{918B748A-A9AD-4F50-B7A4-8B50C7F30465}" type="pres">
      <dgm:prSet presAssocID="{085F3D5C-495B-49D0-A518-C2C6D82D4E57}" presName="aSpace" presStyleCnt="0"/>
      <dgm:spPr/>
    </dgm:pt>
    <dgm:pt modelId="{1326A361-4D96-4387-B14A-5A2C74B5838F}" type="pres">
      <dgm:prSet presAssocID="{7EEA7DD5-2DB3-4853-BB28-0ACC879B0BDD}" presName="aNode" presStyleLbl="fgAcc1" presStyleIdx="2" presStyleCnt="3" custScaleX="127332" custScaleY="94931" custLinFactNeighborX="5826" custLinFactNeighborY="-11480">
        <dgm:presLayoutVars>
          <dgm:bulletEnabled val="1"/>
        </dgm:presLayoutVars>
      </dgm:prSet>
      <dgm:spPr/>
      <dgm:t>
        <a:bodyPr/>
        <a:lstStyle/>
        <a:p>
          <a:endParaRPr lang="ru-RU"/>
        </a:p>
      </dgm:t>
    </dgm:pt>
    <dgm:pt modelId="{61B4551D-25AD-4E4A-989C-10DF88978475}" type="pres">
      <dgm:prSet presAssocID="{7EEA7DD5-2DB3-4853-BB28-0ACC879B0BDD}" presName="aSpace" presStyleCnt="0"/>
      <dgm:spPr/>
    </dgm:pt>
  </dgm:ptLst>
  <dgm:cxnLst>
    <dgm:cxn modelId="{0AA01FC4-14FB-4AAF-BF6D-87B8B7D40D8D}" type="presOf" srcId="{7EEA7DD5-2DB3-4853-BB28-0ACC879B0BDD}" destId="{1326A361-4D96-4387-B14A-5A2C74B5838F}" srcOrd="0" destOrd="0" presId="urn:microsoft.com/office/officeart/2005/8/layout/pyramid2"/>
    <dgm:cxn modelId="{E1C975B0-2146-4FC9-9531-F0E80B1EC15F}" srcId="{11A0AC39-C295-43BC-849E-C59BC671EF8F}" destId="{7EEA7DD5-2DB3-4853-BB28-0ACC879B0BDD}" srcOrd="2" destOrd="0" parTransId="{22D2E7BF-B379-41C6-9C4F-9FE5BF528B2E}" sibTransId="{7B873655-9212-40F0-94C8-C381BA192173}"/>
    <dgm:cxn modelId="{ACD776CA-5BFB-4AF9-A88D-F3ED4C464902}" srcId="{11A0AC39-C295-43BC-849E-C59BC671EF8F}" destId="{808803EC-B458-4FEA-AA8F-7604B080C72C}" srcOrd="0" destOrd="0" parTransId="{B8A8E4F5-E155-4AC6-BA9D-2DA9AA0F956E}" sibTransId="{4E17B6CB-17F4-4041-AB43-7C98E4046BDE}"/>
    <dgm:cxn modelId="{25AD616C-2F9F-4354-954C-D6D710D572F6}" type="presOf" srcId="{085F3D5C-495B-49D0-A518-C2C6D82D4E57}" destId="{77E83F74-C484-49E8-B65F-516F31645C26}" srcOrd="0" destOrd="0" presId="urn:microsoft.com/office/officeart/2005/8/layout/pyramid2"/>
    <dgm:cxn modelId="{7FCF172F-D37D-4801-9FD5-F2EB7075004A}" srcId="{11A0AC39-C295-43BC-849E-C59BC671EF8F}" destId="{085F3D5C-495B-49D0-A518-C2C6D82D4E57}" srcOrd="1" destOrd="0" parTransId="{0B8D2BC7-6CAB-446A-B3F0-456E1649AFE0}" sibTransId="{6E4B418A-B9EF-473A-9411-2B1E4F52D739}"/>
    <dgm:cxn modelId="{182BB2AA-0FB5-4C69-8CA7-FBD1A727E2AC}" type="presOf" srcId="{11A0AC39-C295-43BC-849E-C59BC671EF8F}" destId="{FE6137A2-1B95-4A9C-BAFB-80DEFFE37906}" srcOrd="0" destOrd="0" presId="urn:microsoft.com/office/officeart/2005/8/layout/pyramid2"/>
    <dgm:cxn modelId="{8936626B-3319-4F76-9497-CB44237D142D}" type="presOf" srcId="{808803EC-B458-4FEA-AA8F-7604B080C72C}" destId="{28F8C91E-C5A3-42C0-A60C-B300741132D3}" srcOrd="0" destOrd="0" presId="urn:microsoft.com/office/officeart/2005/8/layout/pyramid2"/>
    <dgm:cxn modelId="{A70B34A0-04C4-4322-BE74-6B5770259F18}" type="presParOf" srcId="{FE6137A2-1B95-4A9C-BAFB-80DEFFE37906}" destId="{5B71A4A4-F4A8-43DE-990D-AAFD50FC5C22}" srcOrd="0" destOrd="0" presId="urn:microsoft.com/office/officeart/2005/8/layout/pyramid2"/>
    <dgm:cxn modelId="{091ACC64-51F9-458E-B565-8EBB7CE596D7}" type="presParOf" srcId="{FE6137A2-1B95-4A9C-BAFB-80DEFFE37906}" destId="{62F3589C-A467-4B58-A87B-5ABA082A6EEF}" srcOrd="1" destOrd="0" presId="urn:microsoft.com/office/officeart/2005/8/layout/pyramid2"/>
    <dgm:cxn modelId="{C1C0C3B4-5FA0-4F02-B24F-3E84C9EE8829}" type="presParOf" srcId="{62F3589C-A467-4B58-A87B-5ABA082A6EEF}" destId="{28F8C91E-C5A3-42C0-A60C-B300741132D3}" srcOrd="0" destOrd="0" presId="urn:microsoft.com/office/officeart/2005/8/layout/pyramid2"/>
    <dgm:cxn modelId="{D6D67675-EEEA-4288-B12F-D73E96857F1E}" type="presParOf" srcId="{62F3589C-A467-4B58-A87B-5ABA082A6EEF}" destId="{0FBB4471-3CEF-4441-B9E7-158B2E68D45D}" srcOrd="1" destOrd="0" presId="urn:microsoft.com/office/officeart/2005/8/layout/pyramid2"/>
    <dgm:cxn modelId="{B4F2E934-46C9-4248-9C4F-6E659EF67B03}" type="presParOf" srcId="{62F3589C-A467-4B58-A87B-5ABA082A6EEF}" destId="{77E83F74-C484-49E8-B65F-516F31645C26}" srcOrd="2" destOrd="0" presId="urn:microsoft.com/office/officeart/2005/8/layout/pyramid2"/>
    <dgm:cxn modelId="{CDC172BC-C283-4371-B5E0-3C4E11311B59}" type="presParOf" srcId="{62F3589C-A467-4B58-A87B-5ABA082A6EEF}" destId="{918B748A-A9AD-4F50-B7A4-8B50C7F30465}" srcOrd="3" destOrd="0" presId="urn:microsoft.com/office/officeart/2005/8/layout/pyramid2"/>
    <dgm:cxn modelId="{7A2AEBFA-5938-4D39-AE12-A35AF0B4B6E6}" type="presParOf" srcId="{62F3589C-A467-4B58-A87B-5ABA082A6EEF}" destId="{1326A361-4D96-4387-B14A-5A2C74B5838F}" srcOrd="4" destOrd="0" presId="urn:microsoft.com/office/officeart/2005/8/layout/pyramid2"/>
    <dgm:cxn modelId="{86D2D0C1-A4CE-4C3E-9A68-AB527BB9382D}" type="presParOf" srcId="{62F3589C-A467-4B58-A87B-5ABA082A6EEF}" destId="{61B4551D-25AD-4E4A-989C-10DF88978475}"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98721-8C97-4A61-B3C1-2D273BF9DB80}">
      <dsp:nvSpPr>
        <dsp:cNvPr id="0" name=""/>
        <dsp:cNvSpPr/>
      </dsp:nvSpPr>
      <dsp:spPr>
        <a:xfrm rot="10800000">
          <a:off x="538039" y="1895"/>
          <a:ext cx="5074150" cy="112877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80010" rIns="149352" bIns="80010" numCol="1" spcCol="1270" anchor="ctr" anchorCtr="0">
          <a:noAutofit/>
        </a:bodyPr>
        <a:lstStyle/>
        <a:p>
          <a:pPr lvl="0" algn="ctr" defTabSz="933450">
            <a:lnSpc>
              <a:spcPct val="90000"/>
            </a:lnSpc>
            <a:spcBef>
              <a:spcPct val="0"/>
            </a:spcBef>
            <a:spcAft>
              <a:spcPct val="35000"/>
            </a:spcAft>
          </a:pPr>
          <a:r>
            <a:rPr lang="en-US" sz="2100" b="0" kern="1200" dirty="0" smtClean="0">
              <a:solidFill>
                <a:schemeClr val="tx1"/>
              </a:solidFill>
              <a:latin typeface="Times New Roman" pitchFamily="18" charset="0"/>
              <a:cs typeface="Times New Roman" pitchFamily="18" charset="0"/>
            </a:rPr>
            <a:t>T</a:t>
          </a:r>
          <a:r>
            <a:rPr lang="uz-Cyrl-UZ" sz="2100" b="0" kern="1200" dirty="0" smtClean="0">
              <a:solidFill>
                <a:schemeClr val="tx1"/>
              </a:solidFill>
              <a:latin typeface="Times New Roman" pitchFamily="18" charset="0"/>
              <a:cs typeface="Times New Roman" pitchFamily="18" charset="0"/>
            </a:rPr>
            <a:t>ashqi xarbiy bosqinlardan himoyalanish</a:t>
          </a:r>
          <a:r>
            <a:rPr lang="en-US" sz="2100" b="0" kern="1200" dirty="0" smtClean="0">
              <a:solidFill>
                <a:schemeClr val="tx1"/>
              </a:solidFill>
              <a:latin typeface="Times New Roman" pitchFamily="18" charset="0"/>
              <a:cs typeface="Times New Roman" pitchFamily="18" charset="0"/>
            </a:rPr>
            <a:t>, </a:t>
          </a:r>
          <a:r>
            <a:rPr lang="uz-Cyrl-UZ" sz="2100" b="0" kern="1200" dirty="0" smtClean="0">
              <a:solidFill>
                <a:schemeClr val="tx1"/>
              </a:solidFill>
              <a:latin typeface="Times New Roman" pitchFamily="18" charset="0"/>
              <a:cs typeface="Times New Roman" pitchFamily="18" charset="0"/>
            </a:rPr>
            <a:t>makonlar va manzilgo</a:t>
          </a:r>
          <a:r>
            <a:rPr lang="en-US" sz="2100" b="0" kern="1200" dirty="0" smtClean="0">
              <a:solidFill>
                <a:schemeClr val="tx1"/>
              </a:solidFill>
              <a:latin typeface="Times New Roman" pitchFamily="18" charset="0"/>
              <a:cs typeface="Times New Roman" pitchFamily="18" charset="0"/>
            </a:rPr>
            <a:t>h</a:t>
          </a:r>
          <a:r>
            <a:rPr lang="uz-Cyrl-UZ" sz="2100" b="0" kern="1200" dirty="0" smtClean="0">
              <a:solidFill>
                <a:schemeClr val="tx1"/>
              </a:solidFill>
              <a:latin typeface="Times New Roman" pitchFamily="18" charset="0"/>
              <a:cs typeface="Times New Roman" pitchFamily="18" charset="0"/>
            </a:rPr>
            <a:t>lar hududini mudofaa qilish</a:t>
          </a:r>
          <a:endParaRPr lang="ru-RU" sz="2100" b="0" kern="1200" dirty="0">
            <a:solidFill>
              <a:schemeClr val="tx1"/>
            </a:solidFill>
            <a:latin typeface="Times New Roman" pitchFamily="18" charset="0"/>
            <a:cs typeface="Times New Roman" pitchFamily="18" charset="0"/>
          </a:endParaRPr>
        </a:p>
      </dsp:txBody>
      <dsp:txXfrm rot="10800000">
        <a:off x="820232" y="1895"/>
        <a:ext cx="4791957" cy="1128772"/>
      </dsp:txXfrm>
    </dsp:sp>
    <dsp:sp modelId="{912EDF26-C2C2-46A8-8EFE-5B216FC4AC66}">
      <dsp:nvSpPr>
        <dsp:cNvPr id="0" name=""/>
        <dsp:cNvSpPr/>
      </dsp:nvSpPr>
      <dsp:spPr>
        <a:xfrm>
          <a:off x="211583" y="15778"/>
          <a:ext cx="1128772" cy="1128772"/>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878350-1031-4C49-8BD5-B010B2307909}">
      <dsp:nvSpPr>
        <dsp:cNvPr id="0" name=""/>
        <dsp:cNvSpPr/>
      </dsp:nvSpPr>
      <dsp:spPr>
        <a:xfrm rot="10800000">
          <a:off x="452305" y="1467613"/>
          <a:ext cx="5191388" cy="112877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80010" rIns="149352" bIns="80010" numCol="1" spcCol="1270" anchor="ctr" anchorCtr="0">
          <a:noAutofit/>
        </a:bodyPr>
        <a:lstStyle/>
        <a:p>
          <a:pPr lvl="0" algn="ctr" defTabSz="933450">
            <a:lnSpc>
              <a:spcPct val="90000"/>
            </a:lnSpc>
            <a:spcBef>
              <a:spcPct val="0"/>
            </a:spcBef>
            <a:spcAft>
              <a:spcPct val="35000"/>
            </a:spcAft>
          </a:pPr>
          <a:r>
            <a:rPr lang="en-US" sz="2100" kern="1200" dirty="0" smtClean="0">
              <a:solidFill>
                <a:schemeClr val="tx1"/>
              </a:solidFill>
              <a:latin typeface="Times New Roman" pitchFamily="18" charset="0"/>
              <a:cs typeface="Times New Roman" pitchFamily="18" charset="0"/>
            </a:rPr>
            <a:t>S</a:t>
          </a:r>
          <a:r>
            <a:rPr lang="uz-Cyrl-UZ" sz="2100" kern="1200" dirty="0" smtClean="0">
              <a:solidFill>
                <a:schemeClr val="tx1"/>
              </a:solidFill>
              <a:latin typeface="Times New Roman" pitchFamily="18" charset="0"/>
              <a:cs typeface="Times New Roman" pitchFamily="18" charset="0"/>
            </a:rPr>
            <a:t>ug’orish va dexqonchilik ishlarini tashkil  qilish </a:t>
          </a:r>
          <a:endParaRPr lang="ru-RU" sz="2100" kern="1200" dirty="0">
            <a:solidFill>
              <a:schemeClr val="tx1"/>
            </a:solidFill>
            <a:latin typeface="Times New Roman" pitchFamily="18" charset="0"/>
            <a:cs typeface="Times New Roman" pitchFamily="18" charset="0"/>
          </a:endParaRPr>
        </a:p>
      </dsp:txBody>
      <dsp:txXfrm rot="10800000">
        <a:off x="734498" y="1467613"/>
        <a:ext cx="4909195" cy="1128772"/>
      </dsp:txXfrm>
    </dsp:sp>
    <dsp:sp modelId="{BC577782-0B3D-4040-83CE-08163C543401}">
      <dsp:nvSpPr>
        <dsp:cNvPr id="0" name=""/>
        <dsp:cNvSpPr/>
      </dsp:nvSpPr>
      <dsp:spPr>
        <a:xfrm>
          <a:off x="167683" y="1455931"/>
          <a:ext cx="1128772" cy="1128772"/>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424C44-3878-476F-945D-56F9491B1905}">
      <dsp:nvSpPr>
        <dsp:cNvPr id="0" name=""/>
        <dsp:cNvSpPr/>
      </dsp:nvSpPr>
      <dsp:spPr>
        <a:xfrm rot="10800000">
          <a:off x="504109" y="2933332"/>
          <a:ext cx="5119391" cy="112877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7757" tIns="80010" rIns="149352" bIns="80010" numCol="1" spcCol="1270" anchor="ctr" anchorCtr="0">
          <a:noAutofit/>
        </a:bodyPr>
        <a:lstStyle/>
        <a:p>
          <a:pPr lvl="0" algn="ctr" defTabSz="933450">
            <a:lnSpc>
              <a:spcPct val="90000"/>
            </a:lnSpc>
            <a:spcBef>
              <a:spcPct val="0"/>
            </a:spcBef>
            <a:spcAft>
              <a:spcPct val="35000"/>
            </a:spcAft>
          </a:pPr>
          <a:r>
            <a:rPr lang="en-US" sz="2100" kern="1200" dirty="0" smtClean="0">
              <a:solidFill>
                <a:schemeClr val="tx1"/>
              </a:solidFill>
              <a:latin typeface="Times New Roman" pitchFamily="18" charset="0"/>
              <a:cs typeface="Times New Roman" pitchFamily="18" charset="0"/>
            </a:rPr>
            <a:t>J</a:t>
          </a:r>
          <a:r>
            <a:rPr lang="uz-Cyrl-UZ" sz="2100" kern="1200" dirty="0" smtClean="0">
              <a:solidFill>
                <a:schemeClr val="tx1"/>
              </a:solidFill>
              <a:latin typeface="Times New Roman" pitchFamily="18" charset="0"/>
              <a:cs typeface="Times New Roman" pitchFamily="18" charset="0"/>
            </a:rPr>
            <a:t>amoaning ichki va tashqi aloqalarini boshqarib turish masalalarini </a:t>
          </a:r>
          <a:r>
            <a:rPr lang="en-US" sz="2100" kern="1200" dirty="0" err="1" smtClean="0">
              <a:solidFill>
                <a:schemeClr val="tx1"/>
              </a:solidFill>
              <a:latin typeface="Times New Roman" pitchFamily="18" charset="0"/>
              <a:cs typeface="Times New Roman" pitchFamily="18" charset="0"/>
            </a:rPr>
            <a:t>hal</a:t>
          </a:r>
          <a:r>
            <a:rPr lang="en-US" sz="2100" kern="1200" dirty="0" smtClean="0">
              <a:solidFill>
                <a:schemeClr val="tx1"/>
              </a:solidFill>
              <a:latin typeface="Times New Roman" pitchFamily="18" charset="0"/>
              <a:cs typeface="Times New Roman" pitchFamily="18" charset="0"/>
            </a:rPr>
            <a:t> </a:t>
          </a:r>
          <a:r>
            <a:rPr lang="en-US" sz="2100" kern="1200" dirty="0" err="1" smtClean="0">
              <a:solidFill>
                <a:schemeClr val="tx1"/>
              </a:solidFill>
              <a:latin typeface="Times New Roman" pitchFamily="18" charset="0"/>
              <a:cs typeface="Times New Roman" pitchFamily="18" charset="0"/>
            </a:rPr>
            <a:t>etish</a:t>
          </a:r>
          <a:endParaRPr lang="ru-RU" sz="2100" kern="1200" dirty="0">
            <a:solidFill>
              <a:schemeClr val="tx1"/>
            </a:solidFill>
            <a:latin typeface="Times New Roman" pitchFamily="18" charset="0"/>
            <a:cs typeface="Times New Roman" pitchFamily="18" charset="0"/>
          </a:endParaRPr>
        </a:p>
      </dsp:txBody>
      <dsp:txXfrm rot="10800000">
        <a:off x="786302" y="2933332"/>
        <a:ext cx="4837198" cy="1128772"/>
      </dsp:txXfrm>
    </dsp:sp>
    <dsp:sp modelId="{BBE28FC9-71B3-488D-B3EF-5FC69A5D1671}">
      <dsp:nvSpPr>
        <dsp:cNvPr id="0" name=""/>
        <dsp:cNvSpPr/>
      </dsp:nvSpPr>
      <dsp:spPr>
        <a:xfrm>
          <a:off x="167685" y="2896094"/>
          <a:ext cx="1128772" cy="1128772"/>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1A4A4-F4A8-43DE-990D-AAFD50FC5C22}">
      <dsp:nvSpPr>
        <dsp:cNvPr id="0" name=""/>
        <dsp:cNvSpPr/>
      </dsp:nvSpPr>
      <dsp:spPr>
        <a:xfrm>
          <a:off x="1232104" y="0"/>
          <a:ext cx="5357850" cy="535785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F8C91E-C5A3-42C0-A60C-B300741132D3}">
      <dsp:nvSpPr>
        <dsp:cNvPr id="0" name=""/>
        <dsp:cNvSpPr/>
      </dsp:nvSpPr>
      <dsp:spPr>
        <a:xfrm>
          <a:off x="3404519" y="466598"/>
          <a:ext cx="4453621" cy="1148436"/>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uz-Cyrl-UZ" sz="2200" kern="1200" dirty="0" smtClean="0">
              <a:latin typeface="Times New Roman" pitchFamily="18" charset="0"/>
              <a:cs typeface="Times New Roman" pitchFamily="18" charset="0"/>
            </a:rPr>
            <a:t>Давлатларнинг энг қадимги формаси «шаҳар-давлатлар»  ёки “ном”.</a:t>
          </a:r>
          <a:endParaRPr lang="ru-RU" sz="2200" kern="1200" dirty="0" smtClean="0">
            <a:latin typeface="Times New Roman" pitchFamily="18" charset="0"/>
            <a:cs typeface="Times New Roman" pitchFamily="18" charset="0"/>
          </a:endParaRPr>
        </a:p>
      </dsp:txBody>
      <dsp:txXfrm>
        <a:off x="3460581" y="522660"/>
        <a:ext cx="4341497" cy="1036312"/>
      </dsp:txXfrm>
    </dsp:sp>
    <dsp:sp modelId="{77E83F74-C484-49E8-B65F-516F31645C26}">
      <dsp:nvSpPr>
        <dsp:cNvPr id="0" name=""/>
        <dsp:cNvSpPr/>
      </dsp:nvSpPr>
      <dsp:spPr>
        <a:xfrm>
          <a:off x="3571876" y="1826346"/>
          <a:ext cx="4519129" cy="1349927"/>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uz-Cyrl-UZ" sz="2200" kern="1200" dirty="0" smtClean="0">
              <a:latin typeface="Times New Roman" pitchFamily="18" charset="0"/>
              <a:cs typeface="Times New Roman" pitchFamily="18" charset="0"/>
            </a:rPr>
            <a:t>Ҳудудий подшоҳликлар (ҳудудий давлатлар).</a:t>
          </a:r>
          <a:endParaRPr lang="ru-RU" sz="2200" kern="1200" dirty="0" smtClean="0">
            <a:latin typeface="Times New Roman" pitchFamily="18" charset="0"/>
            <a:cs typeface="Times New Roman" pitchFamily="18" charset="0"/>
          </a:endParaRPr>
        </a:p>
      </dsp:txBody>
      <dsp:txXfrm>
        <a:off x="3637774" y="1892244"/>
        <a:ext cx="4387333" cy="1218131"/>
      </dsp:txXfrm>
    </dsp:sp>
    <dsp:sp modelId="{1326A361-4D96-4387-B14A-5A2C74B5838F}">
      <dsp:nvSpPr>
        <dsp:cNvPr id="0" name=""/>
        <dsp:cNvSpPr/>
      </dsp:nvSpPr>
      <dsp:spPr>
        <a:xfrm>
          <a:off x="3637993" y="3352356"/>
          <a:ext cx="4434467" cy="1281499"/>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uz-Cyrl-UZ" sz="2200" kern="1200" dirty="0" smtClean="0">
              <a:latin typeface="Times New Roman" pitchFamily="18" charset="0"/>
              <a:cs typeface="Times New Roman" pitchFamily="18" charset="0"/>
            </a:rPr>
            <a:t>Йирик давлатлар - империялар.</a:t>
          </a:r>
          <a:endParaRPr lang="ru-RU" sz="2200" kern="1200" dirty="0">
            <a:latin typeface="Times New Roman" pitchFamily="18" charset="0"/>
            <a:cs typeface="Times New Roman" pitchFamily="18" charset="0"/>
          </a:endParaRPr>
        </a:p>
      </dsp:txBody>
      <dsp:txXfrm>
        <a:off x="3700551" y="3414914"/>
        <a:ext cx="4309351" cy="115638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D2F07B34-3DFB-4F10-BE2D-22EC12A348CE}" type="datetimeFigureOut">
              <a:rPr lang="ru-RU"/>
              <a:pPr>
                <a:defRPr/>
              </a:pPr>
              <a:t>25.09.2020</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BE3456D-807F-4C43-BC51-065128473DC0}" type="slidenum">
              <a:rPr lang="ru-RU" altLang="ru-RU"/>
              <a:pPr/>
              <a:t>‹#›</a:t>
            </a:fld>
            <a:endParaRPr lang="ru-RU" altLang="ru-RU"/>
          </a:p>
        </p:txBody>
      </p:sp>
    </p:spTree>
    <p:extLst>
      <p:ext uri="{BB962C8B-B14F-4D97-AF65-F5344CB8AC3E}">
        <p14:creationId xmlns:p14="http://schemas.microsoft.com/office/powerpoint/2010/main" val="35273874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z-Cyrl-UZ" altLang="ru-RU" smtClean="0"/>
              <a:t>И.М.Дьяконов, В.А.Якобсон. «Номовые государства» ВДИ, 1994 - С. 3-11.</a:t>
            </a:r>
            <a:endParaRPr lang="ru-RU" altLang="ru-RU" smtClean="0"/>
          </a:p>
          <a:p>
            <a:pPr eaLnBrk="1" hangingPunct="1">
              <a:spcBef>
                <a:spcPct val="0"/>
              </a:spcBef>
            </a:pPr>
            <a:endParaRPr lang="ru-RU" altLang="ru-RU" smtClean="0"/>
          </a:p>
        </p:txBody>
      </p:sp>
      <p:sp>
        <p:nvSpPr>
          <p:cNvPr id="9523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8FAD056-01A1-40AA-8AED-858B0B105575}" type="slidenum">
              <a:rPr lang="ru-RU" altLang="ru-RU">
                <a:solidFill>
                  <a:srgbClr val="000000"/>
                </a:solidFill>
              </a:rPr>
              <a:pPr eaLnBrk="1" hangingPunct="1"/>
              <a:t>16</a:t>
            </a:fld>
            <a:endParaRPr lang="ru-RU" altLang="ru-RU">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uz-Cyrl-UZ" altLang="ru-RU" b="1" smtClean="0">
                <a:latin typeface="Times New Roman" panose="02020603050405020304" pitchFamily="18" charset="0"/>
                <a:cs typeface="Times New Roman" panose="02020603050405020304" pitchFamily="18" charset="0"/>
              </a:rPr>
              <a:t>Асқаров А.А. Қадимги Хоразм тарихига доир баъзи бир масалалар</a:t>
            </a:r>
          </a:p>
          <a:p>
            <a:pPr eaLnBrk="1" hangingPunct="1">
              <a:spcBef>
                <a:spcPct val="0"/>
              </a:spcBef>
            </a:pPr>
            <a:r>
              <a:rPr lang="uz-Cyrl-UZ" altLang="ru-RU" b="1" smtClean="0">
                <a:latin typeface="Times New Roman" panose="02020603050405020304" pitchFamily="18" charset="0"/>
                <a:cs typeface="Times New Roman" panose="02020603050405020304" pitchFamily="18" charset="0"/>
              </a:rPr>
              <a:t>Тошкент, 2004. – Б. 76-84.</a:t>
            </a:r>
            <a:endParaRPr lang="ru-RU" altLang="ru-RU" smtClean="0"/>
          </a:p>
        </p:txBody>
      </p:sp>
      <p:sp>
        <p:nvSpPr>
          <p:cNvPr id="9626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1282405-F399-499C-BEE2-359812CFB989}" type="slidenum">
              <a:rPr lang="ru-RU" altLang="ru-RU">
                <a:solidFill>
                  <a:srgbClr val="000000"/>
                </a:solidFill>
              </a:rPr>
              <a:pPr eaLnBrk="1" hangingPunct="1"/>
              <a:t>26</a:t>
            </a:fld>
            <a:endParaRPr lang="ru-RU" altLang="ru-RU">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4" name="Arrondir un rectangle avec un coin diagonal 7"/>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8" name="Titre 7"/>
          <p:cNvSpPr>
            <a:spLocks noGrp="1"/>
          </p:cNvSpPr>
          <p:nvPr>
            <p:ph type="ctrTitle"/>
          </p:nvPr>
        </p:nvSpPr>
        <p:spPr>
          <a:xfrm>
            <a:off x="464234" y="381001"/>
            <a:ext cx="8229600" cy="2209800"/>
          </a:xfrm>
        </p:spPr>
        <p:txBody>
          <a:bodyPr lIns="45720" rIns="228600"/>
          <a:lstStyle>
            <a:lvl1pPr marL="0" algn="r">
              <a:defRPr sz="4800"/>
            </a:lvl1pPr>
            <a:extLst/>
          </a:lstStyle>
          <a:p>
            <a:r>
              <a:rPr lang="fr-FR" smtClean="0"/>
              <a:t>Cliquez pour modifier le style du titre</a:t>
            </a:r>
            <a:endParaRPr lang="en-US"/>
          </a:p>
        </p:txBody>
      </p:sp>
      <p:sp>
        <p:nvSpPr>
          <p:cNvPr id="9" name="Sous-titr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fr-FR" smtClean="0"/>
              <a:t>Cliquez pour modifier le style des sous-titres du masque</a:t>
            </a:r>
            <a:endParaRPr lang="en-US"/>
          </a:p>
        </p:txBody>
      </p:sp>
      <p:sp>
        <p:nvSpPr>
          <p:cNvPr id="5" name="Espace réservé de la date 9"/>
          <p:cNvSpPr>
            <a:spLocks noGrp="1"/>
          </p:cNvSpPr>
          <p:nvPr>
            <p:ph type="dt" sz="half" idx="10"/>
          </p:nvPr>
        </p:nvSpPr>
        <p:spPr>
          <a:xfrm>
            <a:off x="5562600" y="6508750"/>
            <a:ext cx="3001963" cy="274638"/>
          </a:xfrm>
        </p:spPr>
        <p:txBody>
          <a:bodyPr vert="horz" rtlCol="0"/>
          <a:lstStyle>
            <a:lvl1pPr>
              <a:defRPr/>
            </a:lvl1pPr>
            <a:extLst/>
          </a:lstStyle>
          <a:p>
            <a:pPr>
              <a:defRPr/>
            </a:pPr>
            <a:endParaRPr lang="fr-FR"/>
          </a:p>
        </p:txBody>
      </p:sp>
      <p:sp>
        <p:nvSpPr>
          <p:cNvPr id="6" name="Espace réservé du numéro de diapositive 10"/>
          <p:cNvSpPr>
            <a:spLocks noGrp="1"/>
          </p:cNvSpPr>
          <p:nvPr>
            <p:ph type="sldNum" sz="quarter" idx="11"/>
          </p:nvPr>
        </p:nvSpPr>
        <p:spPr>
          <a:xfrm>
            <a:off x="8639175" y="6508750"/>
            <a:ext cx="463550" cy="274638"/>
          </a:xfrm>
        </p:spPr>
        <p:txBody>
          <a:bodyPr/>
          <a:lstStyle>
            <a:lvl1pPr>
              <a:defRPr/>
            </a:lvl1pPr>
          </a:lstStyle>
          <a:p>
            <a:fld id="{C56BB1FE-9F57-4327-A985-1B5FA4C92376}" type="slidenum">
              <a:rPr lang="fr-FR" altLang="ru-RU"/>
              <a:pPr/>
              <a:t>‹#›</a:t>
            </a:fld>
            <a:endParaRPr lang="fr-FR" altLang="ru-RU"/>
          </a:p>
        </p:txBody>
      </p:sp>
      <p:sp>
        <p:nvSpPr>
          <p:cNvPr id="7" name="Espace réservé du pied de page 11"/>
          <p:cNvSpPr>
            <a:spLocks noGrp="1"/>
          </p:cNvSpPr>
          <p:nvPr>
            <p:ph type="ftr" sz="quarter" idx="12"/>
          </p:nvPr>
        </p:nvSpPr>
        <p:spPr>
          <a:xfrm>
            <a:off x="1600200" y="6508750"/>
            <a:ext cx="3906838" cy="274638"/>
          </a:xfrm>
        </p:spPr>
        <p:txBody>
          <a:bodyPr vert="horz" rtlCol="0"/>
          <a:lstStyle>
            <a:lvl1pPr>
              <a:defRPr/>
            </a:lvl1pPr>
            <a:extLst/>
          </a:lstStyle>
          <a:p>
            <a:pPr>
              <a:defRPr/>
            </a:pPr>
            <a:endParaRPr lang="fr-FR"/>
          </a:p>
        </p:txBody>
      </p:sp>
    </p:spTree>
    <p:extLst>
      <p:ext uri="{BB962C8B-B14F-4D97-AF65-F5344CB8AC3E}">
        <p14:creationId xmlns:p14="http://schemas.microsoft.com/office/powerpoint/2010/main" val="3175777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pied de page 2"/>
          <p:cNvSpPr>
            <a:spLocks noGrp="1"/>
          </p:cNvSpPr>
          <p:nvPr>
            <p:ph type="ftr" sz="quarter" idx="10"/>
          </p:nvPr>
        </p:nvSpPr>
        <p:spPr/>
        <p:txBody>
          <a:bodyPr/>
          <a:lstStyle>
            <a:lvl1pPr>
              <a:defRPr/>
            </a:lvl1pPr>
          </a:lstStyle>
          <a:p>
            <a:pPr>
              <a:defRPr/>
            </a:pPr>
            <a:endParaRPr lang="fr-FR"/>
          </a:p>
        </p:txBody>
      </p:sp>
      <p:sp>
        <p:nvSpPr>
          <p:cNvPr id="5" name="Espace réservé de la date 13"/>
          <p:cNvSpPr>
            <a:spLocks noGrp="1"/>
          </p:cNvSpPr>
          <p:nvPr>
            <p:ph type="dt" sz="half" idx="11"/>
          </p:nvPr>
        </p:nvSpPr>
        <p:spPr/>
        <p:txBody>
          <a:bodyPr/>
          <a:lstStyle>
            <a:lvl1pPr>
              <a:defRPr/>
            </a:lvl1pPr>
          </a:lstStyle>
          <a:p>
            <a:pPr>
              <a:defRPr/>
            </a:pPr>
            <a:endParaRPr lang="fr-FR"/>
          </a:p>
        </p:txBody>
      </p:sp>
      <p:sp>
        <p:nvSpPr>
          <p:cNvPr id="6" name="Espace réservé du numéro de diapositive 22"/>
          <p:cNvSpPr>
            <a:spLocks noGrp="1"/>
          </p:cNvSpPr>
          <p:nvPr>
            <p:ph type="sldNum" sz="quarter" idx="12"/>
          </p:nvPr>
        </p:nvSpPr>
        <p:spPr/>
        <p:txBody>
          <a:bodyPr/>
          <a:lstStyle>
            <a:lvl1pPr>
              <a:defRPr/>
            </a:lvl1pPr>
          </a:lstStyle>
          <a:p>
            <a:fld id="{0387B607-FE43-4981-BBB6-CDCA41580454}" type="slidenum">
              <a:rPr lang="fr-FR" altLang="ru-RU"/>
              <a:pPr/>
              <a:t>‹#›</a:t>
            </a:fld>
            <a:endParaRPr lang="fr-FR" altLang="ru-RU"/>
          </a:p>
        </p:txBody>
      </p:sp>
    </p:spTree>
    <p:extLst>
      <p:ext uri="{BB962C8B-B14F-4D97-AF65-F5344CB8AC3E}">
        <p14:creationId xmlns:p14="http://schemas.microsoft.com/office/powerpoint/2010/main" val="86225679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0B49BFDF-B912-4715-A977-AD61A265B61B}"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72F76E47-ED38-43F7-9E36-4B64A30A7823}" type="slidenum">
              <a:rPr lang="ru-RU" altLang="ru-RU"/>
              <a:pPr/>
              <a:t>‹#›</a:t>
            </a:fld>
            <a:endParaRPr lang="ru-RU" altLang="ru-RU"/>
          </a:p>
        </p:txBody>
      </p:sp>
    </p:spTree>
    <p:extLst>
      <p:ext uri="{BB962C8B-B14F-4D97-AF65-F5344CB8AC3E}">
        <p14:creationId xmlns:p14="http://schemas.microsoft.com/office/powerpoint/2010/main" val="1325455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99C54738-521E-4634-84B9-4EB236932F55}"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D35FCE28-6EF1-4CAE-A2EF-D4995A96271E}" type="slidenum">
              <a:rPr lang="ru-RU" altLang="ru-RU"/>
              <a:pPr/>
              <a:t>‹#›</a:t>
            </a:fld>
            <a:endParaRPr lang="ru-RU" altLang="ru-RU"/>
          </a:p>
        </p:txBody>
      </p:sp>
    </p:spTree>
    <p:extLst>
      <p:ext uri="{BB962C8B-B14F-4D97-AF65-F5344CB8AC3E}">
        <p14:creationId xmlns:p14="http://schemas.microsoft.com/office/powerpoint/2010/main" val="358647089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1AE1597D-D4DD-4BE7-BE1A-C8274BD93678}"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79409081-D64E-4AA5-B77D-FBA316B4F7D0}" type="slidenum">
              <a:rPr lang="ru-RU" altLang="ru-RU"/>
              <a:pPr/>
              <a:t>‹#›</a:t>
            </a:fld>
            <a:endParaRPr lang="ru-RU" altLang="ru-RU"/>
          </a:p>
        </p:txBody>
      </p:sp>
    </p:spTree>
    <p:extLst>
      <p:ext uri="{BB962C8B-B14F-4D97-AF65-F5344CB8AC3E}">
        <p14:creationId xmlns:p14="http://schemas.microsoft.com/office/powerpoint/2010/main" val="26241968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12EDE9BD-7939-4227-8931-9B2D5493B5C8}"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D90BAAA0-B9FA-4ECC-A0DA-9AEBE22B8F3B}" type="slidenum">
              <a:rPr lang="ru-RU" altLang="ru-RU"/>
              <a:pPr/>
              <a:t>‹#›</a:t>
            </a:fld>
            <a:endParaRPr lang="ru-RU" altLang="ru-RU"/>
          </a:p>
        </p:txBody>
      </p:sp>
    </p:spTree>
    <p:extLst>
      <p:ext uri="{BB962C8B-B14F-4D97-AF65-F5344CB8AC3E}">
        <p14:creationId xmlns:p14="http://schemas.microsoft.com/office/powerpoint/2010/main" val="199465281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EEC6C9E7-4DB8-4E24-9945-087E42F83974}"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4C85496D-249A-470E-B477-D1CA562E0797}" type="slidenum">
              <a:rPr lang="ru-RU" altLang="ru-RU"/>
              <a:pPr/>
              <a:t>‹#›</a:t>
            </a:fld>
            <a:endParaRPr lang="ru-RU" altLang="ru-RU"/>
          </a:p>
        </p:txBody>
      </p:sp>
    </p:spTree>
    <p:extLst>
      <p:ext uri="{BB962C8B-B14F-4D97-AF65-F5344CB8AC3E}">
        <p14:creationId xmlns:p14="http://schemas.microsoft.com/office/powerpoint/2010/main" val="18218198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E1972247-B3E6-478F-AEEA-BE4A5F6F65E2}"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6460F19D-A341-40FB-8767-9C6D828D6FDF}" type="slidenum">
              <a:rPr lang="ru-RU" altLang="ru-RU"/>
              <a:pPr/>
              <a:t>‹#›</a:t>
            </a:fld>
            <a:endParaRPr lang="ru-RU" altLang="ru-RU"/>
          </a:p>
        </p:txBody>
      </p:sp>
    </p:spTree>
    <p:extLst>
      <p:ext uri="{BB962C8B-B14F-4D97-AF65-F5344CB8AC3E}">
        <p14:creationId xmlns:p14="http://schemas.microsoft.com/office/powerpoint/2010/main" val="26691620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144EC049-2FE9-4A32-8F2F-0B4B00B1A9EF}"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4C544E42-20D2-4E7A-9ACC-3889E7BD19F5}" type="slidenum">
              <a:rPr lang="ru-RU" altLang="ru-RU"/>
              <a:pPr/>
              <a:t>‹#›</a:t>
            </a:fld>
            <a:endParaRPr lang="ru-RU" altLang="ru-RU"/>
          </a:p>
        </p:txBody>
      </p:sp>
    </p:spTree>
    <p:extLst>
      <p:ext uri="{BB962C8B-B14F-4D97-AF65-F5344CB8AC3E}">
        <p14:creationId xmlns:p14="http://schemas.microsoft.com/office/powerpoint/2010/main" val="354969342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5356AC5C-D102-4A78-AA9C-64997620F5C3}" type="datetimeFigureOut">
              <a:rPr lang="ru-RU"/>
              <a:pPr>
                <a:defRPr/>
              </a:pPr>
              <a:t>25.09.2020</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fld id="{38BB93DF-58D8-4C66-A3BC-CD659C87CDC2}" type="slidenum">
              <a:rPr lang="ru-RU" altLang="ru-RU"/>
              <a:pPr/>
              <a:t>‹#›</a:t>
            </a:fld>
            <a:endParaRPr lang="ru-RU" altLang="ru-RU"/>
          </a:p>
        </p:txBody>
      </p:sp>
    </p:spTree>
    <p:extLst>
      <p:ext uri="{BB962C8B-B14F-4D97-AF65-F5344CB8AC3E}">
        <p14:creationId xmlns:p14="http://schemas.microsoft.com/office/powerpoint/2010/main" val="30807113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367972A1-9789-4F7D-99FF-C84540E1B0ED}" type="datetimeFigureOut">
              <a:rPr lang="ru-RU"/>
              <a:pPr>
                <a:defRPr/>
              </a:pPr>
              <a:t>25.09.2020</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fld id="{0284A8BB-A22D-4379-9977-7B77B945FDAE}" type="slidenum">
              <a:rPr lang="ru-RU" altLang="ru-RU"/>
              <a:pPr/>
              <a:t>‹#›</a:t>
            </a:fld>
            <a:endParaRPr lang="ru-RU" altLang="ru-RU"/>
          </a:p>
        </p:txBody>
      </p:sp>
    </p:spTree>
    <p:extLst>
      <p:ext uri="{BB962C8B-B14F-4D97-AF65-F5344CB8AC3E}">
        <p14:creationId xmlns:p14="http://schemas.microsoft.com/office/powerpoint/2010/main" val="42214360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E7A30EEC-0DDB-456B-A218-00ED8E32A248}" type="datetimeFigureOut">
              <a:rPr lang="ru-RU"/>
              <a:pPr>
                <a:defRPr/>
              </a:pPr>
              <a:t>25.09.2020</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fld id="{02E896FA-3509-4ECF-9EED-6B90D7D25143}" type="slidenum">
              <a:rPr lang="ru-RU" altLang="ru-RU"/>
              <a:pPr/>
              <a:t>‹#›</a:t>
            </a:fld>
            <a:endParaRPr lang="ru-RU" altLang="ru-RU"/>
          </a:p>
        </p:txBody>
      </p:sp>
    </p:spTree>
    <p:extLst>
      <p:ext uri="{BB962C8B-B14F-4D97-AF65-F5344CB8AC3E}">
        <p14:creationId xmlns:p14="http://schemas.microsoft.com/office/powerpoint/2010/main" val="3374476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lvl1pPr algn="l">
              <a:defRPr/>
            </a:lvl1pPr>
            <a:extLst/>
          </a:lstStyle>
          <a:p>
            <a:r>
              <a:rPr lang="fr-FR" smtClean="0"/>
              <a:t>Cliquez pour modifier le style du titre</a:t>
            </a:r>
            <a:endParaRPr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pied de page 2"/>
          <p:cNvSpPr>
            <a:spLocks noGrp="1"/>
          </p:cNvSpPr>
          <p:nvPr>
            <p:ph type="ftr" sz="quarter" idx="10"/>
          </p:nvPr>
        </p:nvSpPr>
        <p:spPr/>
        <p:txBody>
          <a:bodyPr/>
          <a:lstStyle>
            <a:lvl1pPr>
              <a:defRPr/>
            </a:lvl1pPr>
          </a:lstStyle>
          <a:p>
            <a:pPr>
              <a:defRPr/>
            </a:pPr>
            <a:endParaRPr lang="fr-FR"/>
          </a:p>
        </p:txBody>
      </p:sp>
      <p:sp>
        <p:nvSpPr>
          <p:cNvPr id="5" name="Espace réservé de la date 13"/>
          <p:cNvSpPr>
            <a:spLocks noGrp="1"/>
          </p:cNvSpPr>
          <p:nvPr>
            <p:ph type="dt" sz="half" idx="11"/>
          </p:nvPr>
        </p:nvSpPr>
        <p:spPr/>
        <p:txBody>
          <a:bodyPr/>
          <a:lstStyle>
            <a:lvl1pPr>
              <a:defRPr/>
            </a:lvl1pPr>
          </a:lstStyle>
          <a:p>
            <a:pPr>
              <a:defRPr/>
            </a:pPr>
            <a:endParaRPr lang="fr-FR"/>
          </a:p>
        </p:txBody>
      </p:sp>
      <p:sp>
        <p:nvSpPr>
          <p:cNvPr id="6" name="Espace réservé du numéro de diapositive 22"/>
          <p:cNvSpPr>
            <a:spLocks noGrp="1"/>
          </p:cNvSpPr>
          <p:nvPr>
            <p:ph type="sldNum" sz="quarter" idx="12"/>
          </p:nvPr>
        </p:nvSpPr>
        <p:spPr/>
        <p:txBody>
          <a:bodyPr/>
          <a:lstStyle>
            <a:lvl1pPr>
              <a:defRPr/>
            </a:lvl1pPr>
          </a:lstStyle>
          <a:p>
            <a:fld id="{ACAD5062-FC33-4567-BE07-644F820D0B85}" type="slidenum">
              <a:rPr lang="fr-FR" altLang="ru-RU"/>
              <a:pPr/>
              <a:t>‹#›</a:t>
            </a:fld>
            <a:endParaRPr lang="fr-FR" altLang="ru-RU"/>
          </a:p>
        </p:txBody>
      </p:sp>
    </p:spTree>
    <p:extLst>
      <p:ext uri="{BB962C8B-B14F-4D97-AF65-F5344CB8AC3E}">
        <p14:creationId xmlns:p14="http://schemas.microsoft.com/office/powerpoint/2010/main" val="40285434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FCF44ECE-4A75-410B-BDE1-97B786A230CF}"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A10EBF18-5463-4B74-A3FA-C977F11AEFE6}" type="slidenum">
              <a:rPr lang="ru-RU" altLang="ru-RU"/>
              <a:pPr/>
              <a:t>‹#›</a:t>
            </a:fld>
            <a:endParaRPr lang="ru-RU" altLang="ru-RU"/>
          </a:p>
        </p:txBody>
      </p:sp>
    </p:spTree>
    <p:extLst>
      <p:ext uri="{BB962C8B-B14F-4D97-AF65-F5344CB8AC3E}">
        <p14:creationId xmlns:p14="http://schemas.microsoft.com/office/powerpoint/2010/main" val="235279186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265E52EB-B93B-463D-9A60-15386A5792AD}"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9351A0A8-214F-4E83-8B67-9C4929B5A030}" type="slidenum">
              <a:rPr lang="ru-RU" altLang="ru-RU"/>
              <a:pPr/>
              <a:t>‹#›</a:t>
            </a:fld>
            <a:endParaRPr lang="ru-RU" altLang="ru-RU"/>
          </a:p>
        </p:txBody>
      </p:sp>
    </p:spTree>
    <p:extLst>
      <p:ext uri="{BB962C8B-B14F-4D97-AF65-F5344CB8AC3E}">
        <p14:creationId xmlns:p14="http://schemas.microsoft.com/office/powerpoint/2010/main" val="43394099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9B87740C-4B9E-4C25-B6CE-5F1967393FA7}"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B02D60D2-B0E9-44E0-874B-52233223FE53}" type="slidenum">
              <a:rPr lang="ru-RU" altLang="ru-RU"/>
              <a:pPr/>
              <a:t>‹#›</a:t>
            </a:fld>
            <a:endParaRPr lang="ru-RU" altLang="ru-RU"/>
          </a:p>
        </p:txBody>
      </p:sp>
    </p:spTree>
    <p:extLst>
      <p:ext uri="{BB962C8B-B14F-4D97-AF65-F5344CB8AC3E}">
        <p14:creationId xmlns:p14="http://schemas.microsoft.com/office/powerpoint/2010/main" val="151920201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7A5D9BE9-020F-4A4D-A940-0E8590CDD0D4}"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3BE4E52F-E566-412A-8739-B682D468AFBC}" type="slidenum">
              <a:rPr lang="ru-RU" altLang="ru-RU"/>
              <a:pPr/>
              <a:t>‹#›</a:t>
            </a:fld>
            <a:endParaRPr lang="ru-RU" altLang="ru-RU"/>
          </a:p>
        </p:txBody>
      </p:sp>
    </p:spTree>
    <p:extLst>
      <p:ext uri="{BB962C8B-B14F-4D97-AF65-F5344CB8AC3E}">
        <p14:creationId xmlns:p14="http://schemas.microsoft.com/office/powerpoint/2010/main" val="2895440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4638"/>
            <a:ext cx="8229600" cy="5851525"/>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3" name="Espace réservé du pied de page 2"/>
          <p:cNvSpPr>
            <a:spLocks noGrp="1"/>
          </p:cNvSpPr>
          <p:nvPr>
            <p:ph type="ftr" sz="quarter" idx="10"/>
          </p:nvPr>
        </p:nvSpPr>
        <p:spPr/>
        <p:txBody>
          <a:bodyPr/>
          <a:lstStyle>
            <a:lvl1pPr>
              <a:defRPr/>
            </a:lvl1pPr>
          </a:lstStyle>
          <a:p>
            <a:pPr>
              <a:defRPr/>
            </a:pPr>
            <a:endParaRPr lang="fr-FR"/>
          </a:p>
        </p:txBody>
      </p:sp>
      <p:sp>
        <p:nvSpPr>
          <p:cNvPr id="4" name="Espace réservé de la date 13"/>
          <p:cNvSpPr>
            <a:spLocks noGrp="1"/>
          </p:cNvSpPr>
          <p:nvPr>
            <p:ph type="dt" sz="half" idx="11"/>
          </p:nvPr>
        </p:nvSpPr>
        <p:spPr/>
        <p:txBody>
          <a:bodyPr/>
          <a:lstStyle>
            <a:lvl1pPr>
              <a:defRPr/>
            </a:lvl1pPr>
          </a:lstStyle>
          <a:p>
            <a:pPr>
              <a:defRPr/>
            </a:pPr>
            <a:endParaRPr lang="fr-FR"/>
          </a:p>
        </p:txBody>
      </p:sp>
      <p:sp>
        <p:nvSpPr>
          <p:cNvPr id="5" name="Espace réservé du numéro de diapositive 22"/>
          <p:cNvSpPr>
            <a:spLocks noGrp="1"/>
          </p:cNvSpPr>
          <p:nvPr>
            <p:ph type="sldNum" sz="quarter" idx="12"/>
          </p:nvPr>
        </p:nvSpPr>
        <p:spPr/>
        <p:txBody>
          <a:bodyPr/>
          <a:lstStyle>
            <a:lvl1pPr>
              <a:defRPr/>
            </a:lvl1pPr>
          </a:lstStyle>
          <a:p>
            <a:fld id="{16527352-33F5-4574-B5B0-773CBF0A120D}" type="slidenum">
              <a:rPr lang="fr-FR" altLang="ru-RU"/>
              <a:pPr/>
              <a:t>‹#›</a:t>
            </a:fld>
            <a:endParaRPr lang="fr-FR" altLang="ru-RU"/>
          </a:p>
        </p:txBody>
      </p:sp>
    </p:spTree>
    <p:extLst>
      <p:ext uri="{BB962C8B-B14F-4D97-AF65-F5344CB8AC3E}">
        <p14:creationId xmlns:p14="http://schemas.microsoft.com/office/powerpoint/2010/main" val="3956645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B956C8F4-5C58-4BE5-9C1F-AC75033F69B7}"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702EA94A-26EA-4B65-B18F-522DF128F6C1}" type="slidenum">
              <a:rPr lang="ru-RU" altLang="ru-RU"/>
              <a:pPr/>
              <a:t>‹#›</a:t>
            </a:fld>
            <a:endParaRPr lang="ru-RU" altLang="ru-RU"/>
          </a:p>
        </p:txBody>
      </p:sp>
    </p:spTree>
    <p:extLst>
      <p:ext uri="{BB962C8B-B14F-4D97-AF65-F5344CB8AC3E}">
        <p14:creationId xmlns:p14="http://schemas.microsoft.com/office/powerpoint/2010/main" val="4078467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02836885-3B31-4DCE-A59D-6D3955E1D876}"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4FAF8D89-9E8C-4A3C-A9A5-582C52B4CF7F}" type="slidenum">
              <a:rPr lang="ru-RU" altLang="ru-RU"/>
              <a:pPr/>
              <a:t>‹#›</a:t>
            </a:fld>
            <a:endParaRPr lang="ru-RU" altLang="ru-RU"/>
          </a:p>
        </p:txBody>
      </p:sp>
    </p:spTree>
    <p:extLst>
      <p:ext uri="{BB962C8B-B14F-4D97-AF65-F5344CB8AC3E}">
        <p14:creationId xmlns:p14="http://schemas.microsoft.com/office/powerpoint/2010/main" val="3947791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616ABA14-A6CE-4D25-A881-3FE5AB89ED19}"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B81BF78C-B70D-4B15-BCAF-D8FF411C9375}" type="slidenum">
              <a:rPr lang="ru-RU" altLang="ru-RU"/>
              <a:pPr/>
              <a:t>‹#›</a:t>
            </a:fld>
            <a:endParaRPr lang="ru-RU" altLang="ru-RU"/>
          </a:p>
        </p:txBody>
      </p:sp>
    </p:spTree>
    <p:extLst>
      <p:ext uri="{BB962C8B-B14F-4D97-AF65-F5344CB8AC3E}">
        <p14:creationId xmlns:p14="http://schemas.microsoft.com/office/powerpoint/2010/main" val="3827230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F5F498C0-7B9D-45A7-A4FE-0E9F7ABB58AC}" type="datetimeFigureOut">
              <a:rPr lang="ru-RU"/>
              <a:pPr>
                <a:defRPr/>
              </a:pPr>
              <a:t>25.09.2020</a:t>
            </a:fld>
            <a:endParaRPr lang="ru-RU"/>
          </a:p>
        </p:txBody>
      </p:sp>
      <p:sp>
        <p:nvSpPr>
          <p:cNvPr id="6" name="Нижний колонтитул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5A6F1820-FE67-4AD0-B141-222D0DB383EC}" type="slidenum">
              <a:rPr lang="ru-RU" altLang="ru-RU"/>
              <a:pPr/>
              <a:t>‹#›</a:t>
            </a:fld>
            <a:endParaRPr lang="ru-RU" altLang="ru-RU"/>
          </a:p>
        </p:txBody>
      </p:sp>
    </p:spTree>
    <p:extLst>
      <p:ext uri="{BB962C8B-B14F-4D97-AF65-F5344CB8AC3E}">
        <p14:creationId xmlns:p14="http://schemas.microsoft.com/office/powerpoint/2010/main" val="1927201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9A1FF667-D3AF-4973-9304-013E42E9FEBE}" type="datetimeFigureOut">
              <a:rPr lang="ru-RU"/>
              <a:pPr>
                <a:defRPr/>
              </a:pPr>
              <a:t>25.09.2020</a:t>
            </a:fld>
            <a:endParaRPr lang="ru-RU"/>
          </a:p>
        </p:txBody>
      </p:sp>
      <p:sp>
        <p:nvSpPr>
          <p:cNvPr id="8" name="Нижний колонтитул 7"/>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9" name="Номер слайда 8"/>
          <p:cNvSpPr>
            <a:spLocks noGrp="1"/>
          </p:cNvSpPr>
          <p:nvPr>
            <p:ph type="sldNum" sz="quarter" idx="12"/>
          </p:nvPr>
        </p:nvSpPr>
        <p:spPr/>
        <p:txBody>
          <a:bodyPr/>
          <a:lstStyle>
            <a:lvl1pPr>
              <a:defRPr>
                <a:latin typeface="Times New Roman" panose="02020603050405020304" pitchFamily="18" charset="0"/>
              </a:defRPr>
            </a:lvl1pPr>
          </a:lstStyle>
          <a:p>
            <a:fld id="{9115FF0A-95AC-4088-B5E1-678F9A9EF96E}" type="slidenum">
              <a:rPr lang="ru-RU" altLang="ru-RU"/>
              <a:pPr/>
              <a:t>‹#›</a:t>
            </a:fld>
            <a:endParaRPr lang="ru-RU" altLang="ru-RU"/>
          </a:p>
        </p:txBody>
      </p:sp>
    </p:spTree>
    <p:extLst>
      <p:ext uri="{BB962C8B-B14F-4D97-AF65-F5344CB8AC3E}">
        <p14:creationId xmlns:p14="http://schemas.microsoft.com/office/powerpoint/2010/main" val="4018242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B1FD1EC4-C8F6-446D-BEAE-E9C9BCF5FA78}" type="datetimeFigureOut">
              <a:rPr lang="ru-RU"/>
              <a:pPr>
                <a:defRPr/>
              </a:pPr>
              <a:t>25.09.2020</a:t>
            </a:fld>
            <a:endParaRPr lang="ru-RU"/>
          </a:p>
        </p:txBody>
      </p:sp>
      <p:sp>
        <p:nvSpPr>
          <p:cNvPr id="4" name="Нижний колонтитул 3"/>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5"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B11CDB02-6562-4BA6-B819-7F6231E7D533}" type="slidenum">
              <a:rPr lang="ru-RU" altLang="ru-RU"/>
              <a:pPr/>
              <a:t>‹#›</a:t>
            </a:fld>
            <a:endParaRPr lang="ru-RU" altLang="ru-RU"/>
          </a:p>
        </p:txBody>
      </p:sp>
    </p:spTree>
    <p:extLst>
      <p:ext uri="{BB962C8B-B14F-4D97-AF65-F5344CB8AC3E}">
        <p14:creationId xmlns:p14="http://schemas.microsoft.com/office/powerpoint/2010/main" val="34884804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AE754235-5C3A-4B23-9BC8-2340A1D15CF8}" type="datetimeFigureOut">
              <a:rPr lang="ru-RU"/>
              <a:pPr>
                <a:defRPr/>
              </a:pPr>
              <a:t>25.09.2020</a:t>
            </a:fld>
            <a:endParaRPr lang="ru-RU"/>
          </a:p>
        </p:txBody>
      </p:sp>
      <p:sp>
        <p:nvSpPr>
          <p:cNvPr id="3" name="Нижний колонтитул 2"/>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4" name="Номер слайда 3"/>
          <p:cNvSpPr>
            <a:spLocks noGrp="1"/>
          </p:cNvSpPr>
          <p:nvPr>
            <p:ph type="sldNum" sz="quarter" idx="12"/>
          </p:nvPr>
        </p:nvSpPr>
        <p:spPr/>
        <p:txBody>
          <a:bodyPr/>
          <a:lstStyle>
            <a:lvl1pPr>
              <a:defRPr>
                <a:latin typeface="Times New Roman" panose="02020603050405020304" pitchFamily="18" charset="0"/>
              </a:defRPr>
            </a:lvl1pPr>
          </a:lstStyle>
          <a:p>
            <a:fld id="{4F910489-06D4-41EC-BBC1-360A320C3DCE}" type="slidenum">
              <a:rPr lang="ru-RU" altLang="ru-RU"/>
              <a:pPr/>
              <a:t>‹#›</a:t>
            </a:fld>
            <a:endParaRPr lang="ru-RU" altLang="ru-RU"/>
          </a:p>
        </p:txBody>
      </p:sp>
    </p:spTree>
    <p:extLst>
      <p:ext uri="{BB962C8B-B14F-4D97-AF65-F5344CB8AC3E}">
        <p14:creationId xmlns:p14="http://schemas.microsoft.com/office/powerpoint/2010/main" val="4132132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4" name="Rectangle 7"/>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p:txBody>
          <a:bodyPr/>
          <a:lstStyle/>
          <a:p>
            <a:r>
              <a:rPr lang="fr-FR" smtClean="0"/>
              <a:t>Cliquez pour modifier le style du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3"/>
          <p:cNvSpPr>
            <a:spLocks noGrp="1"/>
          </p:cNvSpPr>
          <p:nvPr>
            <p:ph type="dt" sz="half" idx="10"/>
          </p:nvPr>
        </p:nvSpPr>
        <p:spPr/>
        <p:txBody>
          <a:bodyPr/>
          <a:lstStyle>
            <a:lvl1pPr>
              <a:defRPr/>
            </a:lvl1pPr>
            <a:extLst/>
          </a:lstStyle>
          <a:p>
            <a:pPr>
              <a:defRPr/>
            </a:pPr>
            <a:endParaRPr lang="fr-FR"/>
          </a:p>
        </p:txBody>
      </p:sp>
      <p:sp>
        <p:nvSpPr>
          <p:cNvPr id="6" name="Espace réservé du pied de page 4"/>
          <p:cNvSpPr>
            <a:spLocks noGrp="1"/>
          </p:cNvSpPr>
          <p:nvPr>
            <p:ph type="ftr" sz="quarter" idx="11"/>
          </p:nvPr>
        </p:nvSpPr>
        <p:spPr/>
        <p:txBody>
          <a:bodyPr/>
          <a:lstStyle>
            <a:lvl1pPr>
              <a:defRPr/>
            </a:lvl1pPr>
            <a:extLst/>
          </a:lstStyle>
          <a:p>
            <a:pPr>
              <a:defRPr/>
            </a:pPr>
            <a:endParaRPr lang="fr-FR"/>
          </a:p>
        </p:txBody>
      </p:sp>
      <p:sp>
        <p:nvSpPr>
          <p:cNvPr id="7" name="Espace réservé du numéro de diapositive 5"/>
          <p:cNvSpPr>
            <a:spLocks noGrp="1"/>
          </p:cNvSpPr>
          <p:nvPr>
            <p:ph type="sldNum" sz="quarter" idx="12"/>
          </p:nvPr>
        </p:nvSpPr>
        <p:spPr/>
        <p:txBody>
          <a:bodyPr/>
          <a:lstStyle>
            <a:lvl1pPr>
              <a:defRPr/>
            </a:lvl1pPr>
          </a:lstStyle>
          <a:p>
            <a:fld id="{D4D46FBF-0E3C-41B0-8BEC-E7AF47553945}" type="slidenum">
              <a:rPr lang="fr-FR" altLang="ru-RU"/>
              <a:pPr/>
              <a:t>‹#›</a:t>
            </a:fld>
            <a:endParaRPr lang="fr-FR" altLang="ru-RU"/>
          </a:p>
        </p:txBody>
      </p:sp>
    </p:spTree>
    <p:extLst>
      <p:ext uri="{BB962C8B-B14F-4D97-AF65-F5344CB8AC3E}">
        <p14:creationId xmlns:p14="http://schemas.microsoft.com/office/powerpoint/2010/main" val="2839341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B55C288C-024E-44CC-8DAD-27B507365891}" type="datetimeFigureOut">
              <a:rPr lang="ru-RU"/>
              <a:pPr>
                <a:defRPr/>
              </a:pPr>
              <a:t>25.09.2020</a:t>
            </a:fld>
            <a:endParaRPr lang="ru-RU"/>
          </a:p>
        </p:txBody>
      </p:sp>
      <p:sp>
        <p:nvSpPr>
          <p:cNvPr id="6" name="Нижний колонтитул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591AED66-0290-44D5-939B-29AA958012A8}" type="slidenum">
              <a:rPr lang="ru-RU" altLang="ru-RU"/>
              <a:pPr/>
              <a:t>‹#›</a:t>
            </a:fld>
            <a:endParaRPr lang="ru-RU" altLang="ru-RU"/>
          </a:p>
        </p:txBody>
      </p:sp>
    </p:spTree>
    <p:extLst>
      <p:ext uri="{BB962C8B-B14F-4D97-AF65-F5344CB8AC3E}">
        <p14:creationId xmlns:p14="http://schemas.microsoft.com/office/powerpoint/2010/main" val="2408896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36216233-0CD8-4A0F-8497-B6751A3DABF7}" type="datetimeFigureOut">
              <a:rPr lang="ru-RU"/>
              <a:pPr>
                <a:defRPr/>
              </a:pPr>
              <a:t>25.09.2020</a:t>
            </a:fld>
            <a:endParaRPr lang="ru-RU"/>
          </a:p>
        </p:txBody>
      </p:sp>
      <p:sp>
        <p:nvSpPr>
          <p:cNvPr id="6" name="Нижний колонтитул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A2D566BE-A487-4E00-8252-06EA224BD276}" type="slidenum">
              <a:rPr lang="ru-RU" altLang="ru-RU"/>
              <a:pPr/>
              <a:t>‹#›</a:t>
            </a:fld>
            <a:endParaRPr lang="ru-RU" altLang="ru-RU"/>
          </a:p>
        </p:txBody>
      </p:sp>
    </p:spTree>
    <p:extLst>
      <p:ext uri="{BB962C8B-B14F-4D97-AF65-F5344CB8AC3E}">
        <p14:creationId xmlns:p14="http://schemas.microsoft.com/office/powerpoint/2010/main" val="4178863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A191144E-2786-4B95-BBAA-45AD8DB6A0D8}"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A5AEB93B-EE23-4158-A44D-9D82F5121E78}" type="slidenum">
              <a:rPr lang="ru-RU" altLang="ru-RU"/>
              <a:pPr/>
              <a:t>‹#›</a:t>
            </a:fld>
            <a:endParaRPr lang="ru-RU" altLang="ru-RU"/>
          </a:p>
        </p:txBody>
      </p:sp>
    </p:spTree>
    <p:extLst>
      <p:ext uri="{BB962C8B-B14F-4D97-AF65-F5344CB8AC3E}">
        <p14:creationId xmlns:p14="http://schemas.microsoft.com/office/powerpoint/2010/main" val="231871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A924746F-D770-461B-B3DE-81A6ED50D2CD}"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066A0784-E03E-4336-9157-161AD573937A}" type="slidenum">
              <a:rPr lang="ru-RU" altLang="ru-RU"/>
              <a:pPr/>
              <a:t>‹#›</a:t>
            </a:fld>
            <a:endParaRPr lang="ru-RU" altLang="ru-RU"/>
          </a:p>
        </p:txBody>
      </p:sp>
    </p:spTree>
    <p:extLst>
      <p:ext uri="{BB962C8B-B14F-4D97-AF65-F5344CB8AC3E}">
        <p14:creationId xmlns:p14="http://schemas.microsoft.com/office/powerpoint/2010/main" val="4100834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73CF5032-A6CC-415E-ACCE-271197F2FE7E}"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E51BA2C8-72E7-414F-9199-0E5173FAA9A8}" type="slidenum">
              <a:rPr lang="ru-RU" altLang="ru-RU"/>
              <a:pPr/>
              <a:t>‹#›</a:t>
            </a:fld>
            <a:endParaRPr lang="ru-RU" altLang="ru-RU"/>
          </a:p>
        </p:txBody>
      </p:sp>
    </p:spTree>
    <p:extLst>
      <p:ext uri="{BB962C8B-B14F-4D97-AF65-F5344CB8AC3E}">
        <p14:creationId xmlns:p14="http://schemas.microsoft.com/office/powerpoint/2010/main" val="2542713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2841CBBB-82D2-4981-9EDB-C567323D996A}"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084286CD-37F4-4C61-AA2C-B64890EF8D0B}" type="slidenum">
              <a:rPr lang="ru-RU" altLang="ru-RU"/>
              <a:pPr/>
              <a:t>‹#›</a:t>
            </a:fld>
            <a:endParaRPr lang="ru-RU" altLang="ru-RU"/>
          </a:p>
        </p:txBody>
      </p:sp>
    </p:spTree>
    <p:extLst>
      <p:ext uri="{BB962C8B-B14F-4D97-AF65-F5344CB8AC3E}">
        <p14:creationId xmlns:p14="http://schemas.microsoft.com/office/powerpoint/2010/main" val="33990051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A0760D0B-96DC-45C1-BDEF-186602F560FE}"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02B43357-53C5-4952-A1CB-BFEAC3F037EE}" type="slidenum">
              <a:rPr lang="ru-RU" altLang="ru-RU"/>
              <a:pPr/>
              <a:t>‹#›</a:t>
            </a:fld>
            <a:endParaRPr lang="ru-RU" altLang="ru-RU"/>
          </a:p>
        </p:txBody>
      </p:sp>
    </p:spTree>
    <p:extLst>
      <p:ext uri="{BB962C8B-B14F-4D97-AF65-F5344CB8AC3E}">
        <p14:creationId xmlns:p14="http://schemas.microsoft.com/office/powerpoint/2010/main" val="2924459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09C09782-E6CB-4687-BE4C-A96ECECEE837}"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B21D4A51-44ED-4A66-8FA9-E78CD8A94427}" type="slidenum">
              <a:rPr lang="ru-RU" altLang="ru-RU"/>
              <a:pPr/>
              <a:t>‹#›</a:t>
            </a:fld>
            <a:endParaRPr lang="ru-RU" altLang="ru-RU"/>
          </a:p>
        </p:txBody>
      </p:sp>
    </p:spTree>
    <p:extLst>
      <p:ext uri="{BB962C8B-B14F-4D97-AF65-F5344CB8AC3E}">
        <p14:creationId xmlns:p14="http://schemas.microsoft.com/office/powerpoint/2010/main" val="35287198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BF59DAAE-308D-4718-8FD0-98F869608115}" type="datetimeFigureOut">
              <a:rPr lang="ru-RU"/>
              <a:pPr>
                <a:defRPr/>
              </a:pPr>
              <a:t>25.09.2020</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fld id="{97320C50-503F-4854-9F11-F85BF7727117}" type="slidenum">
              <a:rPr lang="ru-RU" altLang="ru-RU"/>
              <a:pPr/>
              <a:t>‹#›</a:t>
            </a:fld>
            <a:endParaRPr lang="ru-RU" altLang="ru-RU"/>
          </a:p>
        </p:txBody>
      </p:sp>
    </p:spTree>
    <p:extLst>
      <p:ext uri="{BB962C8B-B14F-4D97-AF65-F5344CB8AC3E}">
        <p14:creationId xmlns:p14="http://schemas.microsoft.com/office/powerpoint/2010/main" val="18208456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ECF9B431-2377-413C-AEDC-07269AA524C1}" type="datetimeFigureOut">
              <a:rPr lang="ru-RU"/>
              <a:pPr>
                <a:defRPr/>
              </a:pPr>
              <a:t>25.09.2020</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fld id="{2A87996E-8B97-4E98-B525-0E3C093BEF52}" type="slidenum">
              <a:rPr lang="ru-RU" altLang="ru-RU"/>
              <a:pPr/>
              <a:t>‹#›</a:t>
            </a:fld>
            <a:endParaRPr lang="ru-RU" altLang="ru-RU"/>
          </a:p>
        </p:txBody>
      </p:sp>
    </p:spTree>
    <p:extLst>
      <p:ext uri="{BB962C8B-B14F-4D97-AF65-F5344CB8AC3E}">
        <p14:creationId xmlns:p14="http://schemas.microsoft.com/office/powerpoint/2010/main" val="419535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4" name="Rectangle 7"/>
          <p:cNvSpPr/>
          <p:nvPr/>
        </p:nvSpPr>
        <p:spPr>
          <a:xfrm>
            <a:off x="1000125" y="3267075"/>
            <a:ext cx="7407275"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lang="fr-FR" smtClean="0"/>
              <a:t>Cliquez pour modifier le style du titre</a:t>
            </a:r>
            <a:endParaRPr lang="en-US"/>
          </a:p>
        </p:txBody>
      </p:sp>
      <p:sp>
        <p:nvSpPr>
          <p:cNvPr id="3" name="Espace réservé du texte 2"/>
          <p:cNvSpPr>
            <a:spLocks noGrp="1"/>
          </p:cNvSpPr>
          <p:nvPr>
            <p:ph type="body" idx="1"/>
          </p:nvPr>
        </p:nvSpPr>
        <p:spPr>
          <a:xfrm>
            <a:off x="722313" y="3287713"/>
            <a:ext cx="7772400" cy="1509712"/>
          </a:xfrm>
        </p:spPr>
        <p:txBody>
          <a:bodyPr rIns="128016"/>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fr-FR" smtClean="0"/>
              <a:t>Cliquez pour modifier les styles du texte du masque</a:t>
            </a:r>
          </a:p>
        </p:txBody>
      </p:sp>
      <p:sp>
        <p:nvSpPr>
          <p:cNvPr id="5" name="Espace réservé de la date 7"/>
          <p:cNvSpPr>
            <a:spLocks noGrp="1"/>
          </p:cNvSpPr>
          <p:nvPr>
            <p:ph type="dt" sz="half" idx="10"/>
          </p:nvPr>
        </p:nvSpPr>
        <p:spPr>
          <a:xfrm>
            <a:off x="5562600" y="6513513"/>
            <a:ext cx="3001963" cy="274637"/>
          </a:xfrm>
        </p:spPr>
        <p:txBody>
          <a:bodyPr vert="horz" rtlCol="0"/>
          <a:lstStyle>
            <a:lvl1pPr>
              <a:defRPr/>
            </a:lvl1pPr>
            <a:extLst/>
          </a:lstStyle>
          <a:p>
            <a:pPr>
              <a:defRPr/>
            </a:pPr>
            <a:endParaRPr lang="fr-FR"/>
          </a:p>
        </p:txBody>
      </p:sp>
      <p:sp>
        <p:nvSpPr>
          <p:cNvPr id="6" name="Espace réservé du numéro de diapositive 8"/>
          <p:cNvSpPr>
            <a:spLocks noGrp="1"/>
          </p:cNvSpPr>
          <p:nvPr>
            <p:ph type="sldNum" sz="quarter" idx="11"/>
          </p:nvPr>
        </p:nvSpPr>
        <p:spPr>
          <a:xfrm>
            <a:off x="8639175" y="6513513"/>
            <a:ext cx="463550" cy="274637"/>
          </a:xfrm>
        </p:spPr>
        <p:txBody>
          <a:bodyPr/>
          <a:lstStyle>
            <a:lvl1pPr>
              <a:defRPr/>
            </a:lvl1pPr>
          </a:lstStyle>
          <a:p>
            <a:fld id="{DD2EB110-F151-468A-97D9-E28929317A0E}" type="slidenum">
              <a:rPr lang="fr-FR" altLang="ru-RU"/>
              <a:pPr/>
              <a:t>‹#›</a:t>
            </a:fld>
            <a:endParaRPr lang="fr-FR" altLang="ru-RU"/>
          </a:p>
        </p:txBody>
      </p:sp>
      <p:sp>
        <p:nvSpPr>
          <p:cNvPr id="7" name="Espace réservé du pied de page 9"/>
          <p:cNvSpPr>
            <a:spLocks noGrp="1"/>
          </p:cNvSpPr>
          <p:nvPr>
            <p:ph type="ftr" sz="quarter" idx="12"/>
          </p:nvPr>
        </p:nvSpPr>
        <p:spPr>
          <a:xfrm>
            <a:off x="1600200" y="6513513"/>
            <a:ext cx="3906838" cy="274637"/>
          </a:xfrm>
        </p:spPr>
        <p:txBody>
          <a:bodyPr vert="horz" rtlCol="0"/>
          <a:lstStyle>
            <a:lvl1pPr>
              <a:defRPr/>
            </a:lvl1pPr>
            <a:extLst/>
          </a:lstStyle>
          <a:p>
            <a:pPr>
              <a:defRPr/>
            </a:pPr>
            <a:endParaRPr lang="fr-FR"/>
          </a:p>
        </p:txBody>
      </p:sp>
    </p:spTree>
    <p:extLst>
      <p:ext uri="{BB962C8B-B14F-4D97-AF65-F5344CB8AC3E}">
        <p14:creationId xmlns:p14="http://schemas.microsoft.com/office/powerpoint/2010/main" val="1589353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3561EB68-6257-4844-A8F8-4B8EF99C0610}" type="datetimeFigureOut">
              <a:rPr lang="ru-RU"/>
              <a:pPr>
                <a:defRPr/>
              </a:pPr>
              <a:t>25.09.2020</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fld id="{6DB6BD06-B7FC-497C-9204-92F92306C9AF}" type="slidenum">
              <a:rPr lang="ru-RU" altLang="ru-RU"/>
              <a:pPr/>
              <a:t>‹#›</a:t>
            </a:fld>
            <a:endParaRPr lang="ru-RU" altLang="ru-RU"/>
          </a:p>
        </p:txBody>
      </p:sp>
    </p:spTree>
    <p:extLst>
      <p:ext uri="{BB962C8B-B14F-4D97-AF65-F5344CB8AC3E}">
        <p14:creationId xmlns:p14="http://schemas.microsoft.com/office/powerpoint/2010/main" val="3377063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2B86B3EB-ABEA-4EFA-9A5E-B7BE2052C963}"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E418AD7B-0A8A-4767-84B2-3558E67C90E4}" type="slidenum">
              <a:rPr lang="ru-RU" altLang="ru-RU"/>
              <a:pPr/>
              <a:t>‹#›</a:t>
            </a:fld>
            <a:endParaRPr lang="ru-RU" altLang="ru-RU"/>
          </a:p>
        </p:txBody>
      </p:sp>
    </p:spTree>
    <p:extLst>
      <p:ext uri="{BB962C8B-B14F-4D97-AF65-F5344CB8AC3E}">
        <p14:creationId xmlns:p14="http://schemas.microsoft.com/office/powerpoint/2010/main" val="9847005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6B086724-F8C1-4622-B8C5-87CAD807531C}"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ADF103DD-B57E-4FF5-B64F-CB99E3936825}" type="slidenum">
              <a:rPr lang="ru-RU" altLang="ru-RU"/>
              <a:pPr/>
              <a:t>‹#›</a:t>
            </a:fld>
            <a:endParaRPr lang="ru-RU" altLang="ru-RU"/>
          </a:p>
        </p:txBody>
      </p:sp>
    </p:spTree>
    <p:extLst>
      <p:ext uri="{BB962C8B-B14F-4D97-AF65-F5344CB8AC3E}">
        <p14:creationId xmlns:p14="http://schemas.microsoft.com/office/powerpoint/2010/main" val="26473191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E24EDBE6-F111-4C90-9920-886CB6D027B8}"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8C99FA86-69C1-4C13-9A27-5400ACBE3895}" type="slidenum">
              <a:rPr lang="ru-RU" altLang="ru-RU"/>
              <a:pPr/>
              <a:t>‹#›</a:t>
            </a:fld>
            <a:endParaRPr lang="ru-RU" altLang="ru-RU"/>
          </a:p>
        </p:txBody>
      </p:sp>
    </p:spTree>
    <p:extLst>
      <p:ext uri="{BB962C8B-B14F-4D97-AF65-F5344CB8AC3E}">
        <p14:creationId xmlns:p14="http://schemas.microsoft.com/office/powerpoint/2010/main" val="17598808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07DAFEE7-F2B4-4828-885C-88702BF568C1}"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494019B0-12EE-463B-86D4-377514A7BFA4}" type="slidenum">
              <a:rPr lang="ru-RU" altLang="ru-RU"/>
              <a:pPr/>
              <a:t>‹#›</a:t>
            </a:fld>
            <a:endParaRPr lang="ru-RU" altLang="ru-RU"/>
          </a:p>
        </p:txBody>
      </p:sp>
    </p:spTree>
    <p:extLst>
      <p:ext uri="{BB962C8B-B14F-4D97-AF65-F5344CB8AC3E}">
        <p14:creationId xmlns:p14="http://schemas.microsoft.com/office/powerpoint/2010/main" val="27418506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6413"/>
            <a:chOff x="0" y="0"/>
            <a:chExt cx="5760" cy="4319"/>
          </a:xfrm>
        </p:grpSpPr>
        <p:sp>
          <p:nvSpPr>
            <p:cNvPr id="5"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6"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7"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10"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1"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2"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3"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4"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5"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6"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17"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8"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9"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0"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1"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2"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3"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4"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5"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26"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7"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8"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29"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30"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1"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2"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3"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4"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35"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6"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7"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38"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9"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0"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grpSp>
          <p:nvGrpSpPr>
            <p:cNvPr id="41" name="Group 39"/>
            <p:cNvGrpSpPr>
              <a:grpSpLocks/>
            </p:cNvGrpSpPr>
            <p:nvPr userDrawn="1"/>
          </p:nvGrpSpPr>
          <p:grpSpPr bwMode="auto">
            <a:xfrm>
              <a:off x="0" y="1632"/>
              <a:ext cx="5758" cy="1858"/>
              <a:chOff x="0" y="1632"/>
              <a:chExt cx="5758" cy="1858"/>
            </a:xfrm>
          </p:grpSpPr>
          <p:sp>
            <p:nvSpPr>
              <p:cNvPr id="42"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3"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grpSp>
      </p:grpSp>
      <p:sp>
        <p:nvSpPr>
          <p:cNvPr id="92202" name="Rectangle 42"/>
          <p:cNvSpPr>
            <a:spLocks noGrp="1" noChangeArrowheads="1"/>
          </p:cNvSpPr>
          <p:nvPr>
            <p:ph type="ctrTitle" sz="quarter"/>
          </p:nvPr>
        </p:nvSpPr>
        <p:spPr>
          <a:xfrm>
            <a:off x="457200" y="1600200"/>
            <a:ext cx="8229600" cy="1828800"/>
          </a:xfrm>
        </p:spPr>
        <p:txBody>
          <a:bodyPr/>
          <a:lstStyle>
            <a:lvl1pPr>
              <a:defRPr sz="4800"/>
            </a:lvl1pPr>
          </a:lstStyle>
          <a:p>
            <a:r>
              <a:rPr lang="ru-RU"/>
              <a:t>Образец заголовка</a:t>
            </a:r>
          </a:p>
        </p:txBody>
      </p:sp>
      <p:sp>
        <p:nvSpPr>
          <p:cNvPr id="92203"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sz="3600"/>
            </a:lvl1pPr>
          </a:lstStyle>
          <a:p>
            <a:r>
              <a:rPr lang="ru-RU"/>
              <a:t>Образец подзаголовка</a:t>
            </a:r>
          </a:p>
        </p:txBody>
      </p:sp>
      <p:sp>
        <p:nvSpPr>
          <p:cNvPr id="44" name="Rectangle 44"/>
          <p:cNvSpPr>
            <a:spLocks noGrp="1" noChangeArrowheads="1"/>
          </p:cNvSpPr>
          <p:nvPr>
            <p:ph type="dt" sz="quarter" idx="10"/>
          </p:nvPr>
        </p:nvSpPr>
        <p:spPr/>
        <p:txBody>
          <a:bodyPr/>
          <a:lstStyle>
            <a:lvl1pPr>
              <a:defRPr/>
            </a:lvl1pPr>
          </a:lstStyle>
          <a:p>
            <a:pPr>
              <a:defRPr/>
            </a:pPr>
            <a:endParaRPr lang="ru-RU"/>
          </a:p>
        </p:txBody>
      </p:sp>
      <p:sp>
        <p:nvSpPr>
          <p:cNvPr id="45" name="Rectangle 45"/>
          <p:cNvSpPr>
            <a:spLocks noGrp="1" noChangeArrowheads="1"/>
          </p:cNvSpPr>
          <p:nvPr>
            <p:ph type="ftr" sz="quarter" idx="11"/>
          </p:nvPr>
        </p:nvSpPr>
        <p:spPr/>
        <p:txBody>
          <a:bodyPr/>
          <a:lstStyle>
            <a:lvl1pPr>
              <a:defRPr/>
            </a:lvl1pPr>
          </a:lstStyle>
          <a:p>
            <a:pPr>
              <a:defRPr/>
            </a:pPr>
            <a:endParaRPr lang="ru-RU"/>
          </a:p>
        </p:txBody>
      </p:sp>
      <p:sp>
        <p:nvSpPr>
          <p:cNvPr id="46" name="Rectangle 46"/>
          <p:cNvSpPr>
            <a:spLocks noGrp="1" noChangeArrowheads="1"/>
          </p:cNvSpPr>
          <p:nvPr>
            <p:ph type="sldNum" sz="quarter" idx="12"/>
          </p:nvPr>
        </p:nvSpPr>
        <p:spPr/>
        <p:txBody>
          <a:bodyPr/>
          <a:lstStyle>
            <a:lvl1pPr>
              <a:defRPr/>
            </a:lvl1pPr>
          </a:lstStyle>
          <a:p>
            <a:fld id="{9A7555FC-0294-4779-8F8D-6487CF0013C3}" type="slidenum">
              <a:rPr lang="ru-RU" altLang="ru-RU"/>
              <a:pPr/>
              <a:t>‹#›</a:t>
            </a:fld>
            <a:endParaRPr lang="ru-RU" altLang="ru-RU"/>
          </a:p>
        </p:txBody>
      </p:sp>
    </p:spTree>
    <p:extLst>
      <p:ext uri="{BB962C8B-B14F-4D97-AF65-F5344CB8AC3E}">
        <p14:creationId xmlns:p14="http://schemas.microsoft.com/office/powerpoint/2010/main" val="19819298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DDAECFCA-DAB9-4206-B433-8F0476A64173}" type="slidenum">
              <a:rPr lang="ru-RU" altLang="ru-RU"/>
              <a:pPr/>
              <a:t>‹#›</a:t>
            </a:fld>
            <a:endParaRPr lang="ru-RU" altLang="ru-RU"/>
          </a:p>
        </p:txBody>
      </p:sp>
    </p:spTree>
    <p:extLst>
      <p:ext uri="{BB962C8B-B14F-4D97-AF65-F5344CB8AC3E}">
        <p14:creationId xmlns:p14="http://schemas.microsoft.com/office/powerpoint/2010/main" val="37972356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F347AF9B-BD9F-4449-B68C-163DB7923D79}" type="slidenum">
              <a:rPr lang="ru-RU" altLang="ru-RU"/>
              <a:pPr/>
              <a:t>‹#›</a:t>
            </a:fld>
            <a:endParaRPr lang="ru-RU" altLang="ru-RU"/>
          </a:p>
        </p:txBody>
      </p:sp>
    </p:spTree>
    <p:extLst>
      <p:ext uri="{BB962C8B-B14F-4D97-AF65-F5344CB8AC3E}">
        <p14:creationId xmlns:p14="http://schemas.microsoft.com/office/powerpoint/2010/main" val="30212554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255954C4-0CA6-4FAD-A14F-F3EF7E8B4F8D}" type="slidenum">
              <a:rPr lang="ru-RU" altLang="ru-RU"/>
              <a:pPr/>
              <a:t>‹#›</a:t>
            </a:fld>
            <a:endParaRPr lang="ru-RU" altLang="ru-RU"/>
          </a:p>
        </p:txBody>
      </p:sp>
    </p:spTree>
    <p:extLst>
      <p:ext uri="{BB962C8B-B14F-4D97-AF65-F5344CB8AC3E}">
        <p14:creationId xmlns:p14="http://schemas.microsoft.com/office/powerpoint/2010/main" val="3708639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4"/>
          <p:cNvSpPr>
            <a:spLocks noGrp="1" noChangeArrowheads="1"/>
          </p:cNvSpPr>
          <p:nvPr>
            <p:ph type="dt" sz="half" idx="10"/>
          </p:nvPr>
        </p:nvSpPr>
        <p:spPr>
          <a:ln/>
        </p:spPr>
        <p:txBody>
          <a:bodyPr/>
          <a:lstStyle>
            <a:lvl1pPr>
              <a:defRPr/>
            </a:lvl1pPr>
          </a:lstStyle>
          <a:p>
            <a:pPr>
              <a:defRPr/>
            </a:pPr>
            <a:endParaRPr lang="ru-RU"/>
          </a:p>
        </p:txBody>
      </p:sp>
      <p:sp>
        <p:nvSpPr>
          <p:cNvPr id="8" name="Rectangle 45"/>
          <p:cNvSpPr>
            <a:spLocks noGrp="1" noChangeArrowheads="1"/>
          </p:cNvSpPr>
          <p:nvPr>
            <p:ph type="ftr" sz="quarter" idx="11"/>
          </p:nvPr>
        </p:nvSpPr>
        <p:spPr>
          <a:ln/>
        </p:spPr>
        <p:txBody>
          <a:bodyPr/>
          <a:lstStyle>
            <a:lvl1pPr>
              <a:defRPr/>
            </a:lvl1pPr>
          </a:lstStyle>
          <a:p>
            <a:pPr>
              <a:defRPr/>
            </a:pPr>
            <a:endParaRPr lang="ru-RU"/>
          </a:p>
        </p:txBody>
      </p:sp>
      <p:sp>
        <p:nvSpPr>
          <p:cNvPr id="9" name="Rectangle 46"/>
          <p:cNvSpPr>
            <a:spLocks noGrp="1" noChangeArrowheads="1"/>
          </p:cNvSpPr>
          <p:nvPr>
            <p:ph type="sldNum" sz="quarter" idx="12"/>
          </p:nvPr>
        </p:nvSpPr>
        <p:spPr>
          <a:ln/>
        </p:spPr>
        <p:txBody>
          <a:bodyPr/>
          <a:lstStyle>
            <a:lvl1pPr>
              <a:defRPr/>
            </a:lvl1pPr>
          </a:lstStyle>
          <a:p>
            <a:fld id="{672C2D98-3A3F-4361-96E4-87231ECA2E3D}" type="slidenum">
              <a:rPr lang="ru-RU" altLang="ru-RU"/>
              <a:pPr/>
              <a:t>‹#›</a:t>
            </a:fld>
            <a:endParaRPr lang="ru-RU" altLang="ru-RU"/>
          </a:p>
        </p:txBody>
      </p:sp>
    </p:spTree>
    <p:extLst>
      <p:ext uri="{BB962C8B-B14F-4D97-AF65-F5344CB8AC3E}">
        <p14:creationId xmlns:p14="http://schemas.microsoft.com/office/powerpoint/2010/main" val="1980095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5" name="Rectangle 7"/>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p:txBody>
          <a:bodyPr/>
          <a:lstStyle/>
          <a:p>
            <a:r>
              <a:rPr lang="fr-FR" smtClean="0"/>
              <a:t>Cliquez pour modifier le style du titre</a:t>
            </a:r>
            <a:endParaRPr lang="en-US"/>
          </a:p>
        </p:txBody>
      </p:sp>
      <p:sp>
        <p:nvSpPr>
          <p:cNvPr id="3" name="Espace réservé du contenu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e la date 4"/>
          <p:cNvSpPr>
            <a:spLocks noGrp="1"/>
          </p:cNvSpPr>
          <p:nvPr>
            <p:ph type="dt" sz="half" idx="10"/>
          </p:nvPr>
        </p:nvSpPr>
        <p:spPr/>
        <p:txBody>
          <a:bodyPr/>
          <a:lstStyle>
            <a:lvl1pPr>
              <a:defRPr/>
            </a:lvl1pPr>
            <a:extLst/>
          </a:lstStyle>
          <a:p>
            <a:pPr>
              <a:defRPr/>
            </a:pPr>
            <a:endParaRPr lang="fr-FR"/>
          </a:p>
        </p:txBody>
      </p:sp>
      <p:sp>
        <p:nvSpPr>
          <p:cNvPr id="7" name="Espace réservé du pied de page 5"/>
          <p:cNvSpPr>
            <a:spLocks noGrp="1"/>
          </p:cNvSpPr>
          <p:nvPr>
            <p:ph type="ftr" sz="quarter" idx="11"/>
          </p:nvPr>
        </p:nvSpPr>
        <p:spPr/>
        <p:txBody>
          <a:bodyPr/>
          <a:lstStyle>
            <a:lvl1pPr>
              <a:defRPr/>
            </a:lvl1pPr>
            <a:extLst/>
          </a:lstStyle>
          <a:p>
            <a:pPr>
              <a:defRPr/>
            </a:pPr>
            <a:endParaRPr lang="fr-FR"/>
          </a:p>
        </p:txBody>
      </p:sp>
      <p:sp>
        <p:nvSpPr>
          <p:cNvPr id="8" name="Espace réservé du numéro de diapositive 6"/>
          <p:cNvSpPr>
            <a:spLocks noGrp="1"/>
          </p:cNvSpPr>
          <p:nvPr>
            <p:ph type="sldNum" sz="quarter" idx="12"/>
          </p:nvPr>
        </p:nvSpPr>
        <p:spPr>
          <a:xfrm>
            <a:off x="8640763" y="6515100"/>
            <a:ext cx="465137" cy="273050"/>
          </a:xfrm>
        </p:spPr>
        <p:txBody>
          <a:bodyPr/>
          <a:lstStyle>
            <a:lvl1pPr>
              <a:defRPr/>
            </a:lvl1pPr>
          </a:lstStyle>
          <a:p>
            <a:fld id="{E570BA6B-3FAF-4B97-8621-F9FD852FC93C}" type="slidenum">
              <a:rPr lang="fr-FR" altLang="ru-RU"/>
              <a:pPr/>
              <a:t>‹#›</a:t>
            </a:fld>
            <a:endParaRPr lang="fr-FR" altLang="ru-RU"/>
          </a:p>
        </p:txBody>
      </p:sp>
    </p:spTree>
    <p:extLst>
      <p:ext uri="{BB962C8B-B14F-4D97-AF65-F5344CB8AC3E}">
        <p14:creationId xmlns:p14="http://schemas.microsoft.com/office/powerpoint/2010/main" val="14459253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4"/>
          <p:cNvSpPr>
            <a:spLocks noGrp="1" noChangeArrowheads="1"/>
          </p:cNvSpPr>
          <p:nvPr>
            <p:ph type="dt" sz="half" idx="10"/>
          </p:nvPr>
        </p:nvSpPr>
        <p:spPr>
          <a:ln/>
        </p:spPr>
        <p:txBody>
          <a:bodyPr/>
          <a:lstStyle>
            <a:lvl1pPr>
              <a:defRPr/>
            </a:lvl1pPr>
          </a:lstStyle>
          <a:p>
            <a:pPr>
              <a:defRPr/>
            </a:pPr>
            <a:endParaRPr lang="ru-RU"/>
          </a:p>
        </p:txBody>
      </p:sp>
      <p:sp>
        <p:nvSpPr>
          <p:cNvPr id="4" name="Rectangle 45"/>
          <p:cNvSpPr>
            <a:spLocks noGrp="1" noChangeArrowheads="1"/>
          </p:cNvSpPr>
          <p:nvPr>
            <p:ph type="ftr" sz="quarter" idx="11"/>
          </p:nvPr>
        </p:nvSpPr>
        <p:spPr>
          <a:ln/>
        </p:spPr>
        <p:txBody>
          <a:bodyPr/>
          <a:lstStyle>
            <a:lvl1pPr>
              <a:defRPr/>
            </a:lvl1pPr>
          </a:lstStyle>
          <a:p>
            <a:pPr>
              <a:defRPr/>
            </a:pPr>
            <a:endParaRPr lang="ru-RU"/>
          </a:p>
        </p:txBody>
      </p:sp>
      <p:sp>
        <p:nvSpPr>
          <p:cNvPr id="5" name="Rectangle 46"/>
          <p:cNvSpPr>
            <a:spLocks noGrp="1" noChangeArrowheads="1"/>
          </p:cNvSpPr>
          <p:nvPr>
            <p:ph type="sldNum" sz="quarter" idx="12"/>
          </p:nvPr>
        </p:nvSpPr>
        <p:spPr>
          <a:ln/>
        </p:spPr>
        <p:txBody>
          <a:bodyPr/>
          <a:lstStyle>
            <a:lvl1pPr>
              <a:defRPr/>
            </a:lvl1pPr>
          </a:lstStyle>
          <a:p>
            <a:fld id="{76DF0625-CF6B-4E51-98FC-7131970EC498}" type="slidenum">
              <a:rPr lang="ru-RU" altLang="ru-RU"/>
              <a:pPr/>
              <a:t>‹#›</a:t>
            </a:fld>
            <a:endParaRPr lang="ru-RU" altLang="ru-RU"/>
          </a:p>
        </p:txBody>
      </p:sp>
    </p:spTree>
    <p:extLst>
      <p:ext uri="{BB962C8B-B14F-4D97-AF65-F5344CB8AC3E}">
        <p14:creationId xmlns:p14="http://schemas.microsoft.com/office/powerpoint/2010/main" val="31841521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endParaRPr lang="ru-RU"/>
          </a:p>
        </p:txBody>
      </p:sp>
      <p:sp>
        <p:nvSpPr>
          <p:cNvPr id="3" name="Rectangle 45"/>
          <p:cNvSpPr>
            <a:spLocks noGrp="1" noChangeArrowheads="1"/>
          </p:cNvSpPr>
          <p:nvPr>
            <p:ph type="ftr" sz="quarter" idx="11"/>
          </p:nvPr>
        </p:nvSpPr>
        <p:spPr>
          <a:ln/>
        </p:spPr>
        <p:txBody>
          <a:bodyPr/>
          <a:lstStyle>
            <a:lvl1pPr>
              <a:defRPr/>
            </a:lvl1pPr>
          </a:lstStyle>
          <a:p>
            <a:pPr>
              <a:defRPr/>
            </a:pPr>
            <a:endParaRPr lang="ru-RU"/>
          </a:p>
        </p:txBody>
      </p:sp>
      <p:sp>
        <p:nvSpPr>
          <p:cNvPr id="4" name="Rectangle 46"/>
          <p:cNvSpPr>
            <a:spLocks noGrp="1" noChangeArrowheads="1"/>
          </p:cNvSpPr>
          <p:nvPr>
            <p:ph type="sldNum" sz="quarter" idx="12"/>
          </p:nvPr>
        </p:nvSpPr>
        <p:spPr>
          <a:ln/>
        </p:spPr>
        <p:txBody>
          <a:bodyPr/>
          <a:lstStyle>
            <a:lvl1pPr>
              <a:defRPr/>
            </a:lvl1pPr>
          </a:lstStyle>
          <a:p>
            <a:fld id="{AFD70EFC-6E6F-4F1E-BFDE-A1EE38CC3FFA}" type="slidenum">
              <a:rPr lang="ru-RU" altLang="ru-RU"/>
              <a:pPr/>
              <a:t>‹#›</a:t>
            </a:fld>
            <a:endParaRPr lang="ru-RU" altLang="ru-RU"/>
          </a:p>
        </p:txBody>
      </p:sp>
    </p:spTree>
    <p:extLst>
      <p:ext uri="{BB962C8B-B14F-4D97-AF65-F5344CB8AC3E}">
        <p14:creationId xmlns:p14="http://schemas.microsoft.com/office/powerpoint/2010/main" val="3787120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50505377-03AA-44C8-8630-AA54AA618777}" type="slidenum">
              <a:rPr lang="ru-RU" altLang="ru-RU"/>
              <a:pPr/>
              <a:t>‹#›</a:t>
            </a:fld>
            <a:endParaRPr lang="ru-RU" altLang="ru-RU"/>
          </a:p>
        </p:txBody>
      </p:sp>
    </p:spTree>
    <p:extLst>
      <p:ext uri="{BB962C8B-B14F-4D97-AF65-F5344CB8AC3E}">
        <p14:creationId xmlns:p14="http://schemas.microsoft.com/office/powerpoint/2010/main" val="36458949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6676AA03-84B2-40DD-8F38-965957D68366}" type="slidenum">
              <a:rPr lang="ru-RU" altLang="ru-RU"/>
              <a:pPr/>
              <a:t>‹#›</a:t>
            </a:fld>
            <a:endParaRPr lang="ru-RU" altLang="ru-RU"/>
          </a:p>
        </p:txBody>
      </p:sp>
    </p:spTree>
    <p:extLst>
      <p:ext uri="{BB962C8B-B14F-4D97-AF65-F5344CB8AC3E}">
        <p14:creationId xmlns:p14="http://schemas.microsoft.com/office/powerpoint/2010/main" val="1780679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A2EB02CF-67AB-4C8A-BA9F-3EAD722CED1E}" type="slidenum">
              <a:rPr lang="ru-RU" altLang="ru-RU"/>
              <a:pPr/>
              <a:t>‹#›</a:t>
            </a:fld>
            <a:endParaRPr lang="ru-RU" altLang="ru-RU"/>
          </a:p>
        </p:txBody>
      </p:sp>
    </p:spTree>
    <p:extLst>
      <p:ext uri="{BB962C8B-B14F-4D97-AF65-F5344CB8AC3E}">
        <p14:creationId xmlns:p14="http://schemas.microsoft.com/office/powerpoint/2010/main" val="26745738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7813"/>
            <a:ext cx="2057400" cy="5853112"/>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7813"/>
            <a:ext cx="6019800" cy="585311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704F671C-0F7A-4103-952A-4F09F16C9A04}" type="slidenum">
              <a:rPr lang="ru-RU" altLang="ru-RU"/>
              <a:pPr/>
              <a:t>‹#›</a:t>
            </a:fld>
            <a:endParaRPr lang="ru-RU" altLang="ru-RU"/>
          </a:p>
        </p:txBody>
      </p:sp>
    </p:spTree>
    <p:extLst>
      <p:ext uri="{BB962C8B-B14F-4D97-AF65-F5344CB8AC3E}">
        <p14:creationId xmlns:p14="http://schemas.microsoft.com/office/powerpoint/2010/main" val="35287190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ClipArt" preserve="1">
  <p:cSld name="Заголовок, текст и клип">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7813"/>
            <a:ext cx="8229600" cy="11430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600200"/>
            <a:ext cx="40386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Клип 3"/>
          <p:cNvSpPr>
            <a:spLocks noGrp="1"/>
          </p:cNvSpPr>
          <p:nvPr>
            <p:ph type="clipArt" sz="half" idx="2"/>
          </p:nvPr>
        </p:nvSpPr>
        <p:spPr>
          <a:xfrm>
            <a:off x="4648200" y="1600200"/>
            <a:ext cx="4038600" cy="4530725"/>
          </a:xfrm>
        </p:spPr>
        <p:txBody>
          <a:bodyPr/>
          <a:lstStyle/>
          <a:p>
            <a:pPr lvl="0"/>
            <a:endParaRPr lang="ru-RU" noProof="0" smtClean="0"/>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55925AF6-1F71-4EFC-BA9B-4C0C6BA366E4}" type="slidenum">
              <a:rPr lang="ru-RU" altLang="ru-RU"/>
              <a:pPr/>
              <a:t>‹#›</a:t>
            </a:fld>
            <a:endParaRPr lang="ru-RU" altLang="ru-RU"/>
          </a:p>
        </p:txBody>
      </p:sp>
    </p:spTree>
    <p:extLst>
      <p:ext uri="{BB962C8B-B14F-4D97-AF65-F5344CB8AC3E}">
        <p14:creationId xmlns:p14="http://schemas.microsoft.com/office/powerpoint/2010/main" val="3492939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w 1588"/>
              <a:gd name="T1" fmla="*/ 0 h 1912"/>
              <a:gd name="T2" fmla="*/ 0 w 1588"/>
              <a:gd name="T3" fmla="*/ 15120938 h 1912"/>
              <a:gd name="T4" fmla="*/ 0 w 1588"/>
              <a:gd name="T5" fmla="*/ 15120938 h 1912"/>
              <a:gd name="T6" fmla="*/ 0 w 1588"/>
              <a:gd name="T7" fmla="*/ 151209375 h 1912"/>
              <a:gd name="T8" fmla="*/ 0 w 1588"/>
              <a:gd name="T9" fmla="*/ 2147483647 h 1912"/>
              <a:gd name="T10" fmla="*/ 0 w 1588"/>
              <a:gd name="T11" fmla="*/ 2147483647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4578"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ru-RU"/>
              <a:t>Образец заголовка</a:t>
            </a:r>
          </a:p>
        </p:txBody>
      </p:sp>
      <p:sp>
        <p:nvSpPr>
          <p:cNvPr id="24579"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ru-RU"/>
              <a:t>Образец подзаголовка</a:t>
            </a:r>
          </a:p>
        </p:txBody>
      </p:sp>
      <p:sp>
        <p:nvSpPr>
          <p:cNvPr id="5" name="Rectangle 5"/>
          <p:cNvSpPr>
            <a:spLocks noGrp="1" noChangeArrowheads="1"/>
          </p:cNvSpPr>
          <p:nvPr>
            <p:ph type="ftr" sz="quarter" idx="10"/>
          </p:nvPr>
        </p:nvSpPr>
        <p:spPr/>
        <p:txBody>
          <a:bodyPr/>
          <a:lstStyle>
            <a:lvl1pPr>
              <a:defRPr/>
            </a:lvl1pPr>
          </a:lstStyle>
          <a:p>
            <a:pPr>
              <a:defRPr/>
            </a:pPr>
            <a:endParaRPr lang="ru-RU"/>
          </a:p>
        </p:txBody>
      </p:sp>
      <p:sp>
        <p:nvSpPr>
          <p:cNvPr id="6" name="Rectangle 6"/>
          <p:cNvSpPr>
            <a:spLocks noGrp="1" noChangeArrowheads="1"/>
          </p:cNvSpPr>
          <p:nvPr>
            <p:ph type="sldNum" sz="quarter" idx="11"/>
          </p:nvPr>
        </p:nvSpPr>
        <p:spPr/>
        <p:txBody>
          <a:bodyPr/>
          <a:lstStyle>
            <a:lvl1pPr>
              <a:defRPr/>
            </a:lvl1pPr>
          </a:lstStyle>
          <a:p>
            <a:fld id="{64D9C908-D535-4E14-A3D4-76DC06FC1473}" type="slidenum">
              <a:rPr lang="ru-RU" altLang="ru-RU"/>
              <a:pPr/>
              <a:t>‹#›</a:t>
            </a:fld>
            <a:endParaRPr lang="ru-RU" altLang="ru-RU"/>
          </a:p>
        </p:txBody>
      </p:sp>
      <p:sp>
        <p:nvSpPr>
          <p:cNvPr id="7" name="Rectangle 7"/>
          <p:cNvSpPr>
            <a:spLocks noGrp="1" noChangeArrowheads="1"/>
          </p:cNvSpPr>
          <p:nvPr>
            <p:ph type="dt" sz="quarter" idx="12"/>
          </p:nvPr>
        </p:nvSpPr>
        <p:spPr/>
        <p:txBody>
          <a:bodyPr/>
          <a:lstStyle>
            <a:lvl1pPr>
              <a:defRPr/>
            </a:lvl1pPr>
          </a:lstStyle>
          <a:p>
            <a:pPr>
              <a:defRPr/>
            </a:pPr>
            <a:endParaRPr lang="ru-RU"/>
          </a:p>
        </p:txBody>
      </p:sp>
    </p:spTree>
    <p:extLst>
      <p:ext uri="{BB962C8B-B14F-4D97-AF65-F5344CB8AC3E}">
        <p14:creationId xmlns:p14="http://schemas.microsoft.com/office/powerpoint/2010/main" val="40267240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fld id="{4094E0D3-2579-48B4-B75C-B6DB2AF4C6FA}" type="slidenum">
              <a:rPr lang="ru-RU" altLang="ru-RU"/>
              <a:pPr/>
              <a:t>‹#›</a:t>
            </a:fld>
            <a:endParaRPr lang="ru-RU" altLang="ru-RU"/>
          </a:p>
        </p:txBody>
      </p:sp>
    </p:spTree>
    <p:extLst>
      <p:ext uri="{BB962C8B-B14F-4D97-AF65-F5344CB8AC3E}">
        <p14:creationId xmlns:p14="http://schemas.microsoft.com/office/powerpoint/2010/main" val="22883287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fld id="{1D5A10CA-A5C2-4606-852B-F48650F45902}" type="slidenum">
              <a:rPr lang="ru-RU" altLang="ru-RU"/>
              <a:pPr/>
              <a:t>‹#›</a:t>
            </a:fld>
            <a:endParaRPr lang="ru-RU" altLang="ru-RU"/>
          </a:p>
        </p:txBody>
      </p:sp>
    </p:spTree>
    <p:extLst>
      <p:ext uri="{BB962C8B-B14F-4D97-AF65-F5344CB8AC3E}">
        <p14:creationId xmlns:p14="http://schemas.microsoft.com/office/powerpoint/2010/main" val="2315667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7" name="Rectangle 7"/>
          <p:cNvSpPr/>
          <p:nvPr/>
        </p:nvSpPr>
        <p:spPr>
          <a:xfrm>
            <a:off x="617538" y="2165350"/>
            <a:ext cx="3748087"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a:defRPr/>
            </a:pPr>
            <a:endParaRPr lang="en-US">
              <a:solidFill>
                <a:prstClr val="white"/>
              </a:solidFill>
            </a:endParaRPr>
          </a:p>
        </p:txBody>
      </p:sp>
      <p:sp>
        <p:nvSpPr>
          <p:cNvPr id="8" name="Rectangle 8"/>
          <p:cNvSpPr/>
          <p:nvPr/>
        </p:nvSpPr>
        <p:spPr>
          <a:xfrm>
            <a:off x="4800600" y="2165350"/>
            <a:ext cx="3749675"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a:defRPr/>
            </a:pPr>
            <a:endParaRPr lang="en-US">
              <a:solidFill>
                <a:prstClr val="white"/>
              </a:solidFill>
            </a:endParaRPr>
          </a:p>
        </p:txBody>
      </p:sp>
      <p:sp>
        <p:nvSpPr>
          <p:cNvPr id="2" name="Titre 1"/>
          <p:cNvSpPr>
            <a:spLocks noGrp="1"/>
          </p:cNvSpPr>
          <p:nvPr>
            <p:ph type="title"/>
          </p:nvPr>
        </p:nvSpPr>
        <p:spPr>
          <a:xfrm>
            <a:off x="457200" y="251948"/>
            <a:ext cx="8229600" cy="1143000"/>
          </a:xfrm>
        </p:spPr>
        <p:txBody>
          <a:bodyPr/>
          <a:lstStyle>
            <a:lvl1pPr>
              <a:defRPr/>
            </a:lvl1pPr>
            <a:extLst/>
          </a:lstStyle>
          <a:p>
            <a:r>
              <a:rPr lang="fr-FR" smtClean="0"/>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a:r>
              <a:rPr lang="fr-FR" smtClean="0"/>
              <a:t>Cliquez pour modifier les styles du texte du masque</a:t>
            </a:r>
          </a:p>
        </p:txBody>
      </p:sp>
      <p:sp>
        <p:nvSpPr>
          <p:cNvPr id="4" name="Espace réservé du texte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a:r>
              <a:rPr lang="fr-FR" smtClean="0"/>
              <a:t>Cliquez pour modifier les styles du texte du masque</a:t>
            </a:r>
          </a:p>
        </p:txBody>
      </p:sp>
      <p:sp>
        <p:nvSpPr>
          <p:cNvPr id="5" name="Espace réservé du contenu 4"/>
          <p:cNvSpPr>
            <a:spLocks noGrp="1"/>
          </p:cNvSpPr>
          <p:nvPr>
            <p:ph sz="quarter" idx="2"/>
          </p:nvPr>
        </p:nvSpPr>
        <p:spPr>
          <a:xfrm>
            <a:off x="457200" y="2362200"/>
            <a:ext cx="4040188" cy="3941763"/>
          </a:xfrm>
        </p:spPr>
        <p:txBody>
          <a:bodyPr/>
          <a:lstStyle>
            <a:lvl1pPr>
              <a:defRPr sz="2200"/>
            </a:lvl1pPr>
            <a:lvl2pPr>
              <a:defRPr sz="2000"/>
            </a:lvl2pPr>
            <a:lvl3pPr>
              <a:defRPr sz="1800"/>
            </a:lvl3pPr>
            <a:lvl4pPr>
              <a:defRPr sz="1600"/>
            </a:lvl4pPr>
            <a:lvl5pPr>
              <a:defRPr sz="16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contenu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9" name="Espace réservé de la date 6"/>
          <p:cNvSpPr>
            <a:spLocks noGrp="1"/>
          </p:cNvSpPr>
          <p:nvPr>
            <p:ph type="dt" sz="half" idx="10"/>
          </p:nvPr>
        </p:nvSpPr>
        <p:spPr/>
        <p:txBody>
          <a:bodyPr/>
          <a:lstStyle>
            <a:lvl1pPr>
              <a:defRPr/>
            </a:lvl1pPr>
            <a:extLst/>
          </a:lstStyle>
          <a:p>
            <a:pPr>
              <a:defRPr/>
            </a:pPr>
            <a:endParaRPr lang="fr-FR"/>
          </a:p>
        </p:txBody>
      </p:sp>
      <p:sp>
        <p:nvSpPr>
          <p:cNvPr id="10" name="Espace réservé du pied de page 7"/>
          <p:cNvSpPr>
            <a:spLocks noGrp="1"/>
          </p:cNvSpPr>
          <p:nvPr>
            <p:ph type="ftr" sz="quarter" idx="11"/>
          </p:nvPr>
        </p:nvSpPr>
        <p:spPr/>
        <p:txBody>
          <a:bodyPr/>
          <a:lstStyle>
            <a:lvl1pPr>
              <a:defRPr/>
            </a:lvl1pPr>
            <a:extLst/>
          </a:lstStyle>
          <a:p>
            <a:pPr>
              <a:defRPr/>
            </a:pPr>
            <a:endParaRPr lang="fr-FR"/>
          </a:p>
        </p:txBody>
      </p:sp>
      <p:sp>
        <p:nvSpPr>
          <p:cNvPr id="11" name="Espace réservé du numéro de diapositive 8"/>
          <p:cNvSpPr>
            <a:spLocks noGrp="1"/>
          </p:cNvSpPr>
          <p:nvPr>
            <p:ph type="sldNum" sz="quarter" idx="12"/>
          </p:nvPr>
        </p:nvSpPr>
        <p:spPr>
          <a:xfrm>
            <a:off x="8640763" y="6515100"/>
            <a:ext cx="465137" cy="273050"/>
          </a:xfrm>
        </p:spPr>
        <p:txBody>
          <a:bodyPr/>
          <a:lstStyle>
            <a:lvl1pPr>
              <a:defRPr/>
            </a:lvl1pPr>
          </a:lstStyle>
          <a:p>
            <a:fld id="{219EE8CF-63B2-4E29-9BCA-558EC4A35038}" type="slidenum">
              <a:rPr lang="fr-FR" altLang="ru-RU"/>
              <a:pPr/>
              <a:t>‹#›</a:t>
            </a:fld>
            <a:endParaRPr lang="fr-FR" altLang="ru-RU"/>
          </a:p>
        </p:txBody>
      </p:sp>
    </p:spTree>
    <p:extLst>
      <p:ext uri="{BB962C8B-B14F-4D97-AF65-F5344CB8AC3E}">
        <p14:creationId xmlns:p14="http://schemas.microsoft.com/office/powerpoint/2010/main" val="38116378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fld id="{7717C9B0-D6AC-4417-98A2-1D4F9E0D847E}" type="slidenum">
              <a:rPr lang="ru-RU" altLang="ru-RU"/>
              <a:pPr/>
              <a:t>‹#›</a:t>
            </a:fld>
            <a:endParaRPr lang="ru-RU" altLang="ru-RU"/>
          </a:p>
        </p:txBody>
      </p:sp>
    </p:spTree>
    <p:extLst>
      <p:ext uri="{BB962C8B-B14F-4D97-AF65-F5344CB8AC3E}">
        <p14:creationId xmlns:p14="http://schemas.microsoft.com/office/powerpoint/2010/main" val="20667311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fld id="{866664DC-2C69-4DC2-A6D2-C1D363138B42}" type="slidenum">
              <a:rPr lang="ru-RU" altLang="ru-RU"/>
              <a:pPr/>
              <a:t>‹#›</a:t>
            </a:fld>
            <a:endParaRPr lang="ru-RU" altLang="ru-RU"/>
          </a:p>
        </p:txBody>
      </p:sp>
    </p:spTree>
    <p:extLst>
      <p:ext uri="{BB962C8B-B14F-4D97-AF65-F5344CB8AC3E}">
        <p14:creationId xmlns:p14="http://schemas.microsoft.com/office/powerpoint/2010/main" val="2770673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fld id="{6B255B48-6E2C-41C6-B22D-6D265BDF2DAD}" type="slidenum">
              <a:rPr lang="ru-RU" altLang="ru-RU"/>
              <a:pPr/>
              <a:t>‹#›</a:t>
            </a:fld>
            <a:endParaRPr lang="ru-RU" altLang="ru-RU"/>
          </a:p>
        </p:txBody>
      </p:sp>
    </p:spTree>
    <p:extLst>
      <p:ext uri="{BB962C8B-B14F-4D97-AF65-F5344CB8AC3E}">
        <p14:creationId xmlns:p14="http://schemas.microsoft.com/office/powerpoint/2010/main" val="19727562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fld id="{9986313F-F649-42D2-8DDA-A2B77EA01792}" type="slidenum">
              <a:rPr lang="ru-RU" altLang="ru-RU"/>
              <a:pPr/>
              <a:t>‹#›</a:t>
            </a:fld>
            <a:endParaRPr lang="ru-RU" altLang="ru-RU"/>
          </a:p>
        </p:txBody>
      </p:sp>
    </p:spTree>
    <p:extLst>
      <p:ext uri="{BB962C8B-B14F-4D97-AF65-F5344CB8AC3E}">
        <p14:creationId xmlns:p14="http://schemas.microsoft.com/office/powerpoint/2010/main" val="357862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fld id="{D3FEC01C-4B6A-48FA-AD79-1181283C8193}" type="slidenum">
              <a:rPr lang="ru-RU" altLang="ru-RU"/>
              <a:pPr/>
              <a:t>‹#›</a:t>
            </a:fld>
            <a:endParaRPr lang="ru-RU" altLang="ru-RU"/>
          </a:p>
        </p:txBody>
      </p:sp>
    </p:spTree>
    <p:extLst>
      <p:ext uri="{BB962C8B-B14F-4D97-AF65-F5344CB8AC3E}">
        <p14:creationId xmlns:p14="http://schemas.microsoft.com/office/powerpoint/2010/main" val="21079031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fld id="{49A53D1D-8CD6-4431-A5B2-A2397916F385}" type="slidenum">
              <a:rPr lang="ru-RU" altLang="ru-RU"/>
              <a:pPr/>
              <a:t>‹#›</a:t>
            </a:fld>
            <a:endParaRPr lang="ru-RU" altLang="ru-RU"/>
          </a:p>
        </p:txBody>
      </p:sp>
    </p:spTree>
    <p:extLst>
      <p:ext uri="{BB962C8B-B14F-4D97-AF65-F5344CB8AC3E}">
        <p14:creationId xmlns:p14="http://schemas.microsoft.com/office/powerpoint/2010/main" val="6108472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fld id="{A720DF41-5CF7-4796-9BA8-9F614CE79E2A}" type="slidenum">
              <a:rPr lang="ru-RU" altLang="ru-RU"/>
              <a:pPr/>
              <a:t>‹#›</a:t>
            </a:fld>
            <a:endParaRPr lang="ru-RU" altLang="ru-RU"/>
          </a:p>
        </p:txBody>
      </p:sp>
    </p:spTree>
    <p:extLst>
      <p:ext uri="{BB962C8B-B14F-4D97-AF65-F5344CB8AC3E}">
        <p14:creationId xmlns:p14="http://schemas.microsoft.com/office/powerpoint/2010/main" val="13785983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92100"/>
            <a:ext cx="2057400" cy="57277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92100"/>
            <a:ext cx="6019800" cy="57277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fld id="{CE40E441-A0A9-4BAC-8CB3-49AB0CCB29BE}" type="slidenum">
              <a:rPr lang="ru-RU" altLang="ru-RU"/>
              <a:pPr/>
              <a:t>‹#›</a:t>
            </a:fld>
            <a:endParaRPr lang="ru-RU" altLang="ru-RU"/>
          </a:p>
        </p:txBody>
      </p:sp>
    </p:spTree>
    <p:extLst>
      <p:ext uri="{BB962C8B-B14F-4D97-AF65-F5344CB8AC3E}">
        <p14:creationId xmlns:p14="http://schemas.microsoft.com/office/powerpoint/2010/main" val="3814672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w 1588"/>
              <a:gd name="T1" fmla="*/ 0 h 1912"/>
              <a:gd name="T2" fmla="*/ 0 w 1588"/>
              <a:gd name="T3" fmla="*/ 15120938 h 1912"/>
              <a:gd name="T4" fmla="*/ 0 w 1588"/>
              <a:gd name="T5" fmla="*/ 15120938 h 1912"/>
              <a:gd name="T6" fmla="*/ 0 w 1588"/>
              <a:gd name="T7" fmla="*/ 151209375 h 1912"/>
              <a:gd name="T8" fmla="*/ 0 w 1588"/>
              <a:gd name="T9" fmla="*/ 2147483647 h 1912"/>
              <a:gd name="T10" fmla="*/ 0 w 1588"/>
              <a:gd name="T11" fmla="*/ 2147483647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4578"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ru-RU"/>
              <a:t>Образец заголовка</a:t>
            </a:r>
          </a:p>
        </p:txBody>
      </p:sp>
      <p:sp>
        <p:nvSpPr>
          <p:cNvPr id="24579"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ru-RU"/>
              <a:t>Образец подзаголовка</a:t>
            </a:r>
          </a:p>
        </p:txBody>
      </p:sp>
      <p:sp>
        <p:nvSpPr>
          <p:cNvPr id="5" name="Rectangle 5"/>
          <p:cNvSpPr>
            <a:spLocks noGrp="1" noChangeArrowheads="1"/>
          </p:cNvSpPr>
          <p:nvPr>
            <p:ph type="ftr" sz="quarter" idx="10"/>
          </p:nvPr>
        </p:nvSpPr>
        <p:spPr/>
        <p:txBody>
          <a:bodyPr/>
          <a:lstStyle>
            <a:lvl1pPr>
              <a:defRPr/>
            </a:lvl1pPr>
          </a:lstStyle>
          <a:p>
            <a:pPr>
              <a:defRPr/>
            </a:pPr>
            <a:endParaRPr lang="ru-RU"/>
          </a:p>
        </p:txBody>
      </p:sp>
      <p:sp>
        <p:nvSpPr>
          <p:cNvPr id="6" name="Rectangle 6"/>
          <p:cNvSpPr>
            <a:spLocks noGrp="1" noChangeArrowheads="1"/>
          </p:cNvSpPr>
          <p:nvPr>
            <p:ph type="sldNum" sz="quarter" idx="11"/>
          </p:nvPr>
        </p:nvSpPr>
        <p:spPr/>
        <p:txBody>
          <a:bodyPr/>
          <a:lstStyle>
            <a:lvl1pPr>
              <a:defRPr/>
            </a:lvl1pPr>
          </a:lstStyle>
          <a:p>
            <a:fld id="{BF882FF3-26DD-4571-9932-55C3CCF44968}" type="slidenum">
              <a:rPr lang="ru-RU" altLang="ru-RU"/>
              <a:pPr/>
              <a:t>‹#›</a:t>
            </a:fld>
            <a:endParaRPr lang="ru-RU" altLang="ru-RU"/>
          </a:p>
        </p:txBody>
      </p:sp>
      <p:sp>
        <p:nvSpPr>
          <p:cNvPr id="7" name="Rectangle 7"/>
          <p:cNvSpPr>
            <a:spLocks noGrp="1" noChangeArrowheads="1"/>
          </p:cNvSpPr>
          <p:nvPr>
            <p:ph type="dt" sz="quarter" idx="12"/>
          </p:nvPr>
        </p:nvSpPr>
        <p:spPr/>
        <p:txBody>
          <a:bodyPr/>
          <a:lstStyle>
            <a:lvl1pPr>
              <a:defRPr/>
            </a:lvl1pPr>
          </a:lstStyle>
          <a:p>
            <a:pPr>
              <a:defRPr/>
            </a:pPr>
            <a:endParaRPr lang="ru-RU"/>
          </a:p>
        </p:txBody>
      </p:sp>
    </p:spTree>
    <p:extLst>
      <p:ext uri="{BB962C8B-B14F-4D97-AF65-F5344CB8AC3E}">
        <p14:creationId xmlns:p14="http://schemas.microsoft.com/office/powerpoint/2010/main" val="22745369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fld id="{E402BB54-1910-4FA9-9B4B-E1A99F25A297}" type="slidenum">
              <a:rPr lang="ru-RU" altLang="ru-RU"/>
              <a:pPr/>
              <a:t>‹#›</a:t>
            </a:fld>
            <a:endParaRPr lang="ru-RU" altLang="ru-RU"/>
          </a:p>
        </p:txBody>
      </p:sp>
    </p:spTree>
    <p:extLst>
      <p:ext uri="{BB962C8B-B14F-4D97-AF65-F5344CB8AC3E}">
        <p14:creationId xmlns:p14="http://schemas.microsoft.com/office/powerpoint/2010/main" val="49369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 name="Rectangle 7"/>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a:xfrm>
            <a:off x="457200" y="253218"/>
            <a:ext cx="8229600" cy="1143000"/>
          </a:xfrm>
        </p:spPr>
        <p:txBody>
          <a:bodyPr/>
          <a:lstStyle/>
          <a:p>
            <a:r>
              <a:rPr lang="fr-FR" smtClean="0"/>
              <a:t>Cliquez pour modifier le style du titre</a:t>
            </a:r>
            <a:endParaRPr lang="en-US"/>
          </a:p>
        </p:txBody>
      </p:sp>
      <p:sp>
        <p:nvSpPr>
          <p:cNvPr id="4" name="Espace réservé de la date 2"/>
          <p:cNvSpPr>
            <a:spLocks noGrp="1"/>
          </p:cNvSpPr>
          <p:nvPr>
            <p:ph type="dt" sz="half" idx="10"/>
          </p:nvPr>
        </p:nvSpPr>
        <p:spPr/>
        <p:txBody>
          <a:bodyPr/>
          <a:lstStyle>
            <a:lvl1pPr>
              <a:defRPr/>
            </a:lvl1pPr>
            <a:extLst/>
          </a:lstStyle>
          <a:p>
            <a:pPr>
              <a:defRPr/>
            </a:pPr>
            <a:endParaRPr lang="fr-FR"/>
          </a:p>
        </p:txBody>
      </p:sp>
      <p:sp>
        <p:nvSpPr>
          <p:cNvPr id="5" name="Espace réservé du pied de page 3"/>
          <p:cNvSpPr>
            <a:spLocks noGrp="1"/>
          </p:cNvSpPr>
          <p:nvPr>
            <p:ph type="ftr" sz="quarter" idx="11"/>
          </p:nvPr>
        </p:nvSpPr>
        <p:spPr/>
        <p:txBody>
          <a:bodyPr/>
          <a:lstStyle>
            <a:lvl1pPr>
              <a:defRPr/>
            </a:lvl1pPr>
            <a:extLst/>
          </a:lstStyle>
          <a:p>
            <a:pPr>
              <a:defRPr/>
            </a:pPr>
            <a:endParaRPr lang="fr-FR"/>
          </a:p>
        </p:txBody>
      </p:sp>
      <p:sp>
        <p:nvSpPr>
          <p:cNvPr id="6" name="Espace réservé du numéro de diapositive 4"/>
          <p:cNvSpPr>
            <a:spLocks noGrp="1"/>
          </p:cNvSpPr>
          <p:nvPr>
            <p:ph type="sldNum" sz="quarter" idx="12"/>
          </p:nvPr>
        </p:nvSpPr>
        <p:spPr/>
        <p:txBody>
          <a:bodyPr/>
          <a:lstStyle>
            <a:lvl1pPr>
              <a:defRPr/>
            </a:lvl1pPr>
          </a:lstStyle>
          <a:p>
            <a:fld id="{3F704A3E-9B6A-43BA-B839-67269211B65B}" type="slidenum">
              <a:rPr lang="fr-FR" altLang="ru-RU"/>
              <a:pPr/>
              <a:t>‹#›</a:t>
            </a:fld>
            <a:endParaRPr lang="fr-FR" altLang="ru-RU"/>
          </a:p>
        </p:txBody>
      </p:sp>
    </p:spTree>
    <p:extLst>
      <p:ext uri="{BB962C8B-B14F-4D97-AF65-F5344CB8AC3E}">
        <p14:creationId xmlns:p14="http://schemas.microsoft.com/office/powerpoint/2010/main" val="36929478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fld id="{D71722A3-56F2-44EC-8A40-032B25449AEA}" type="slidenum">
              <a:rPr lang="ru-RU" altLang="ru-RU"/>
              <a:pPr/>
              <a:t>‹#›</a:t>
            </a:fld>
            <a:endParaRPr lang="ru-RU" altLang="ru-RU"/>
          </a:p>
        </p:txBody>
      </p:sp>
    </p:spTree>
    <p:extLst>
      <p:ext uri="{BB962C8B-B14F-4D97-AF65-F5344CB8AC3E}">
        <p14:creationId xmlns:p14="http://schemas.microsoft.com/office/powerpoint/2010/main" val="27699460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fld id="{BA803018-25EB-4A60-8E96-492B85B04430}" type="slidenum">
              <a:rPr lang="ru-RU" altLang="ru-RU"/>
              <a:pPr/>
              <a:t>‹#›</a:t>
            </a:fld>
            <a:endParaRPr lang="ru-RU" altLang="ru-RU"/>
          </a:p>
        </p:txBody>
      </p:sp>
    </p:spTree>
    <p:extLst>
      <p:ext uri="{BB962C8B-B14F-4D97-AF65-F5344CB8AC3E}">
        <p14:creationId xmlns:p14="http://schemas.microsoft.com/office/powerpoint/2010/main" val="31056160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
          <p:cNvSpPr>
            <a:spLocks noGrp="1" noChangeArrowheads="1"/>
          </p:cNvSpPr>
          <p:nvPr>
            <p:ph type="dt" sz="half" idx="10"/>
          </p:nvPr>
        </p:nvSpPr>
        <p:spPr>
          <a:ln/>
        </p:spPr>
        <p:txBody>
          <a:bodyPr/>
          <a:lstStyle>
            <a:lvl1pPr>
              <a:defRPr/>
            </a:lvl1pPr>
          </a:lstStyle>
          <a:p>
            <a:pPr>
              <a:defRPr/>
            </a:pPr>
            <a:endParaRPr lang="ru-RU"/>
          </a:p>
        </p:txBody>
      </p:sp>
      <p:sp>
        <p:nvSpPr>
          <p:cNvPr id="8" name="Rectangle 5"/>
          <p:cNvSpPr>
            <a:spLocks noGrp="1" noChangeArrowheads="1"/>
          </p:cNvSpPr>
          <p:nvPr>
            <p:ph type="ftr" sz="quarter" idx="11"/>
          </p:nvPr>
        </p:nvSpPr>
        <p:spPr>
          <a:ln/>
        </p:spPr>
        <p:txBody>
          <a:bodyPr/>
          <a:lstStyle>
            <a:lvl1pPr>
              <a:defRPr/>
            </a:lvl1pPr>
          </a:lstStyle>
          <a:p>
            <a:pPr>
              <a:defRPr/>
            </a:pPr>
            <a:endParaRPr lang="ru-RU"/>
          </a:p>
        </p:txBody>
      </p:sp>
      <p:sp>
        <p:nvSpPr>
          <p:cNvPr id="9" name="Rectangle 6"/>
          <p:cNvSpPr>
            <a:spLocks noGrp="1" noChangeArrowheads="1"/>
          </p:cNvSpPr>
          <p:nvPr>
            <p:ph type="sldNum" sz="quarter" idx="12"/>
          </p:nvPr>
        </p:nvSpPr>
        <p:spPr>
          <a:ln/>
        </p:spPr>
        <p:txBody>
          <a:bodyPr/>
          <a:lstStyle>
            <a:lvl1pPr>
              <a:defRPr/>
            </a:lvl1pPr>
          </a:lstStyle>
          <a:p>
            <a:fld id="{EEB74904-9AE5-423A-89E6-DF345C878411}" type="slidenum">
              <a:rPr lang="ru-RU" altLang="ru-RU"/>
              <a:pPr/>
              <a:t>‹#›</a:t>
            </a:fld>
            <a:endParaRPr lang="ru-RU" altLang="ru-RU"/>
          </a:p>
        </p:txBody>
      </p:sp>
    </p:spTree>
    <p:extLst>
      <p:ext uri="{BB962C8B-B14F-4D97-AF65-F5344CB8AC3E}">
        <p14:creationId xmlns:p14="http://schemas.microsoft.com/office/powerpoint/2010/main" val="32188034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
          <p:cNvSpPr>
            <a:spLocks noGrp="1" noChangeArrowheads="1"/>
          </p:cNvSpPr>
          <p:nvPr>
            <p:ph type="dt" sz="half" idx="10"/>
          </p:nvPr>
        </p:nvSpPr>
        <p:spPr>
          <a:ln/>
        </p:spPr>
        <p:txBody>
          <a:bodyPr/>
          <a:lstStyle>
            <a:lvl1pPr>
              <a:defRPr/>
            </a:lvl1pPr>
          </a:lstStyle>
          <a:p>
            <a:pPr>
              <a:defRPr/>
            </a:pPr>
            <a:endParaRPr lang="ru-RU"/>
          </a:p>
        </p:txBody>
      </p:sp>
      <p:sp>
        <p:nvSpPr>
          <p:cNvPr id="4" name="Rectangle 5"/>
          <p:cNvSpPr>
            <a:spLocks noGrp="1" noChangeArrowheads="1"/>
          </p:cNvSpPr>
          <p:nvPr>
            <p:ph type="ftr" sz="quarter" idx="11"/>
          </p:nvPr>
        </p:nvSpPr>
        <p:spPr>
          <a:ln/>
        </p:spPr>
        <p:txBody>
          <a:bodyPr/>
          <a:lstStyle>
            <a:lvl1pPr>
              <a:defRPr/>
            </a:lvl1pPr>
          </a:lstStyle>
          <a:p>
            <a:pPr>
              <a:defRPr/>
            </a:pPr>
            <a:endParaRPr lang="ru-RU"/>
          </a:p>
        </p:txBody>
      </p:sp>
      <p:sp>
        <p:nvSpPr>
          <p:cNvPr id="5" name="Rectangle 6"/>
          <p:cNvSpPr>
            <a:spLocks noGrp="1" noChangeArrowheads="1"/>
          </p:cNvSpPr>
          <p:nvPr>
            <p:ph type="sldNum" sz="quarter" idx="12"/>
          </p:nvPr>
        </p:nvSpPr>
        <p:spPr>
          <a:ln/>
        </p:spPr>
        <p:txBody>
          <a:bodyPr/>
          <a:lstStyle>
            <a:lvl1pPr>
              <a:defRPr/>
            </a:lvl1pPr>
          </a:lstStyle>
          <a:p>
            <a:fld id="{02609C75-3C15-4BDA-A851-B0C4E9B597E3}" type="slidenum">
              <a:rPr lang="ru-RU" altLang="ru-RU"/>
              <a:pPr/>
              <a:t>‹#›</a:t>
            </a:fld>
            <a:endParaRPr lang="ru-RU" altLang="ru-RU"/>
          </a:p>
        </p:txBody>
      </p:sp>
    </p:spTree>
    <p:extLst>
      <p:ext uri="{BB962C8B-B14F-4D97-AF65-F5344CB8AC3E}">
        <p14:creationId xmlns:p14="http://schemas.microsoft.com/office/powerpoint/2010/main" val="1052249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ru-RU"/>
          </a:p>
        </p:txBody>
      </p:sp>
      <p:sp>
        <p:nvSpPr>
          <p:cNvPr id="3" name="Rectangle 5"/>
          <p:cNvSpPr>
            <a:spLocks noGrp="1" noChangeArrowheads="1"/>
          </p:cNvSpPr>
          <p:nvPr>
            <p:ph type="ftr" sz="quarter" idx="11"/>
          </p:nvPr>
        </p:nvSpPr>
        <p:spPr>
          <a:ln/>
        </p:spPr>
        <p:txBody>
          <a:bodyPr/>
          <a:lstStyle>
            <a:lvl1pPr>
              <a:defRPr/>
            </a:lvl1pPr>
          </a:lstStyle>
          <a:p>
            <a:pPr>
              <a:defRPr/>
            </a:pPr>
            <a:endParaRPr lang="ru-RU"/>
          </a:p>
        </p:txBody>
      </p:sp>
      <p:sp>
        <p:nvSpPr>
          <p:cNvPr id="4" name="Rectangle 6"/>
          <p:cNvSpPr>
            <a:spLocks noGrp="1" noChangeArrowheads="1"/>
          </p:cNvSpPr>
          <p:nvPr>
            <p:ph type="sldNum" sz="quarter" idx="12"/>
          </p:nvPr>
        </p:nvSpPr>
        <p:spPr>
          <a:ln/>
        </p:spPr>
        <p:txBody>
          <a:bodyPr/>
          <a:lstStyle>
            <a:lvl1pPr>
              <a:defRPr/>
            </a:lvl1pPr>
          </a:lstStyle>
          <a:p>
            <a:fld id="{76C0D970-B56C-4B83-91F8-C1D0E8CB7678}" type="slidenum">
              <a:rPr lang="ru-RU" altLang="ru-RU"/>
              <a:pPr/>
              <a:t>‹#›</a:t>
            </a:fld>
            <a:endParaRPr lang="ru-RU" altLang="ru-RU"/>
          </a:p>
        </p:txBody>
      </p:sp>
    </p:spTree>
    <p:extLst>
      <p:ext uri="{BB962C8B-B14F-4D97-AF65-F5344CB8AC3E}">
        <p14:creationId xmlns:p14="http://schemas.microsoft.com/office/powerpoint/2010/main" val="3006115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fld id="{119D7D9E-978A-4CA7-9641-7257BCC2FB89}" type="slidenum">
              <a:rPr lang="ru-RU" altLang="ru-RU"/>
              <a:pPr/>
              <a:t>‹#›</a:t>
            </a:fld>
            <a:endParaRPr lang="ru-RU" altLang="ru-RU"/>
          </a:p>
        </p:txBody>
      </p:sp>
    </p:spTree>
    <p:extLst>
      <p:ext uri="{BB962C8B-B14F-4D97-AF65-F5344CB8AC3E}">
        <p14:creationId xmlns:p14="http://schemas.microsoft.com/office/powerpoint/2010/main" val="4157674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
          <p:cNvSpPr>
            <a:spLocks noGrp="1" noChangeArrowheads="1"/>
          </p:cNvSpPr>
          <p:nvPr>
            <p:ph type="dt" sz="half" idx="10"/>
          </p:nvPr>
        </p:nvSpPr>
        <p:spPr>
          <a:ln/>
        </p:spPr>
        <p:txBody>
          <a:bodyPr/>
          <a:lstStyle>
            <a:lvl1pPr>
              <a:defRPr/>
            </a:lvl1pPr>
          </a:lstStyle>
          <a:p>
            <a:pPr>
              <a:defRPr/>
            </a:pPr>
            <a:endParaRPr lang="ru-RU"/>
          </a:p>
        </p:txBody>
      </p:sp>
      <p:sp>
        <p:nvSpPr>
          <p:cNvPr id="6" name="Rectangle 5"/>
          <p:cNvSpPr>
            <a:spLocks noGrp="1" noChangeArrowheads="1"/>
          </p:cNvSpPr>
          <p:nvPr>
            <p:ph type="ftr" sz="quarter" idx="11"/>
          </p:nvPr>
        </p:nvSpPr>
        <p:spPr>
          <a:ln/>
        </p:spPr>
        <p:txBody>
          <a:bodyPr/>
          <a:lstStyle>
            <a:lvl1pPr>
              <a:defRPr/>
            </a:lvl1pPr>
          </a:lstStyle>
          <a:p>
            <a:pPr>
              <a:defRPr/>
            </a:pPr>
            <a:endParaRPr lang="ru-RU"/>
          </a:p>
        </p:txBody>
      </p:sp>
      <p:sp>
        <p:nvSpPr>
          <p:cNvPr id="7" name="Rectangle 6"/>
          <p:cNvSpPr>
            <a:spLocks noGrp="1" noChangeArrowheads="1"/>
          </p:cNvSpPr>
          <p:nvPr>
            <p:ph type="sldNum" sz="quarter" idx="12"/>
          </p:nvPr>
        </p:nvSpPr>
        <p:spPr>
          <a:ln/>
        </p:spPr>
        <p:txBody>
          <a:bodyPr/>
          <a:lstStyle>
            <a:lvl1pPr>
              <a:defRPr/>
            </a:lvl1pPr>
          </a:lstStyle>
          <a:p>
            <a:fld id="{499B74C5-C1B5-419A-ADE2-5CE81A362515}" type="slidenum">
              <a:rPr lang="ru-RU" altLang="ru-RU"/>
              <a:pPr/>
              <a:t>‹#›</a:t>
            </a:fld>
            <a:endParaRPr lang="ru-RU" altLang="ru-RU"/>
          </a:p>
        </p:txBody>
      </p:sp>
    </p:spTree>
    <p:extLst>
      <p:ext uri="{BB962C8B-B14F-4D97-AF65-F5344CB8AC3E}">
        <p14:creationId xmlns:p14="http://schemas.microsoft.com/office/powerpoint/2010/main" val="26502607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fld id="{64432A4B-D400-4D29-A03F-033EAADD5102}" type="slidenum">
              <a:rPr lang="ru-RU" altLang="ru-RU"/>
              <a:pPr/>
              <a:t>‹#›</a:t>
            </a:fld>
            <a:endParaRPr lang="ru-RU" altLang="ru-RU"/>
          </a:p>
        </p:txBody>
      </p:sp>
    </p:spTree>
    <p:extLst>
      <p:ext uri="{BB962C8B-B14F-4D97-AF65-F5344CB8AC3E}">
        <p14:creationId xmlns:p14="http://schemas.microsoft.com/office/powerpoint/2010/main" val="9695838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92100"/>
            <a:ext cx="2057400" cy="57277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92100"/>
            <a:ext cx="6019800" cy="57277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
          <p:cNvSpPr>
            <a:spLocks noGrp="1" noChangeArrowheads="1"/>
          </p:cNvSpPr>
          <p:nvPr>
            <p:ph type="dt" sz="half" idx="10"/>
          </p:nvPr>
        </p:nvSpPr>
        <p:spPr>
          <a:ln/>
        </p:spPr>
        <p:txBody>
          <a:bodyPr/>
          <a:lstStyle>
            <a:lvl1pPr>
              <a:defRPr/>
            </a:lvl1pPr>
          </a:lstStyle>
          <a:p>
            <a:pPr>
              <a:defRPr/>
            </a:pPr>
            <a:endParaRPr lang="ru-RU"/>
          </a:p>
        </p:txBody>
      </p:sp>
      <p:sp>
        <p:nvSpPr>
          <p:cNvPr id="5" name="Rectangle 5"/>
          <p:cNvSpPr>
            <a:spLocks noGrp="1" noChangeArrowheads="1"/>
          </p:cNvSpPr>
          <p:nvPr>
            <p:ph type="ftr" sz="quarter" idx="11"/>
          </p:nvPr>
        </p:nvSpPr>
        <p:spPr>
          <a:ln/>
        </p:spPr>
        <p:txBody>
          <a:bodyPr/>
          <a:lstStyle>
            <a:lvl1pPr>
              <a:defRPr/>
            </a:lvl1pPr>
          </a:lstStyle>
          <a:p>
            <a:pPr>
              <a:defRPr/>
            </a:pPr>
            <a:endParaRPr lang="ru-RU"/>
          </a:p>
        </p:txBody>
      </p:sp>
      <p:sp>
        <p:nvSpPr>
          <p:cNvPr id="6" name="Rectangle 6"/>
          <p:cNvSpPr>
            <a:spLocks noGrp="1" noChangeArrowheads="1"/>
          </p:cNvSpPr>
          <p:nvPr>
            <p:ph type="sldNum" sz="quarter" idx="12"/>
          </p:nvPr>
        </p:nvSpPr>
        <p:spPr>
          <a:ln/>
        </p:spPr>
        <p:txBody>
          <a:bodyPr/>
          <a:lstStyle>
            <a:lvl1pPr>
              <a:defRPr/>
            </a:lvl1pPr>
          </a:lstStyle>
          <a:p>
            <a:fld id="{D423795A-44E4-46F4-934B-2DC9CC9D3B4D}" type="slidenum">
              <a:rPr lang="ru-RU" altLang="ru-RU"/>
              <a:pPr/>
              <a:t>‹#›</a:t>
            </a:fld>
            <a:endParaRPr lang="ru-RU" altLang="ru-RU"/>
          </a:p>
        </p:txBody>
      </p:sp>
    </p:spTree>
    <p:extLst>
      <p:ext uri="{BB962C8B-B14F-4D97-AF65-F5344CB8AC3E}">
        <p14:creationId xmlns:p14="http://schemas.microsoft.com/office/powerpoint/2010/main" val="39265728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29" name="Заголовок 28"/>
          <p:cNvSpPr>
            <a:spLocks noGrp="1"/>
          </p:cNvSpPr>
          <p:nvPr>
            <p:ph type="ctrTitle"/>
          </p:nvPr>
        </p:nvSpPr>
        <p:spPr>
          <a:xfrm>
            <a:off x="381000" y="4853411"/>
            <a:ext cx="8458200" cy="1222375"/>
          </a:xfrm>
        </p:spPr>
        <p:txBody>
          <a:bodyPr anchor="t"/>
          <a:lstStyle/>
          <a:p>
            <a:r>
              <a:rPr lang="ru-RU" smtClean="0"/>
              <a:t>Образец заголовка</a:t>
            </a:r>
            <a:endParaRPr lang="en-US"/>
          </a:p>
        </p:txBody>
      </p:sp>
      <p:sp>
        <p:nvSpPr>
          <p:cNvPr id="9" name="Подзаголовок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5" name="Дата 15"/>
          <p:cNvSpPr>
            <a:spLocks noGrp="1"/>
          </p:cNvSpPr>
          <p:nvPr>
            <p:ph type="dt" sz="half" idx="10"/>
          </p:nvPr>
        </p:nvSpPr>
        <p:spPr/>
        <p:txBody>
          <a:bodyPr/>
          <a:lstStyle>
            <a:lvl1pPr>
              <a:defRPr/>
            </a:lvl1pPr>
          </a:lstStyle>
          <a:p>
            <a:pPr>
              <a:defRPr/>
            </a:pPr>
            <a:fld id="{4E26AD07-8493-4F19-8FCB-B481D0AB4C01}" type="datetimeFigureOut">
              <a:rPr lang="ru-RU"/>
              <a:pPr>
                <a:defRPr/>
              </a:pPr>
              <a:t>25.09.2020</a:t>
            </a:fld>
            <a:endParaRPr lang="ru-RU"/>
          </a:p>
        </p:txBody>
      </p:sp>
      <p:sp>
        <p:nvSpPr>
          <p:cNvPr id="6" name="Нижний колонтитул 1"/>
          <p:cNvSpPr>
            <a:spLocks noGrp="1"/>
          </p:cNvSpPr>
          <p:nvPr>
            <p:ph type="ftr" sz="quarter" idx="11"/>
          </p:nvPr>
        </p:nvSpPr>
        <p:spPr/>
        <p:txBody>
          <a:bodyPr/>
          <a:lstStyle>
            <a:lvl1pPr>
              <a:defRPr/>
            </a:lvl1pPr>
          </a:lstStyle>
          <a:p>
            <a:pPr>
              <a:defRPr/>
            </a:pPr>
            <a:endParaRPr lang="ru-RU"/>
          </a:p>
        </p:txBody>
      </p:sp>
      <p:sp>
        <p:nvSpPr>
          <p:cNvPr id="7" name="Номер слайда 14"/>
          <p:cNvSpPr>
            <a:spLocks noGrp="1"/>
          </p:cNvSpPr>
          <p:nvPr>
            <p:ph type="sldNum" sz="quarter" idx="12"/>
          </p:nvPr>
        </p:nvSpPr>
        <p:spPr>
          <a:xfrm>
            <a:off x="8229600" y="6473825"/>
            <a:ext cx="758825" cy="247650"/>
          </a:xfrm>
        </p:spPr>
        <p:txBody>
          <a:bodyPr/>
          <a:lstStyle>
            <a:lvl1pPr>
              <a:defRPr/>
            </a:lvl1pPr>
          </a:lstStyle>
          <a:p>
            <a:fld id="{D2C66AB7-C30C-468C-AD94-D19393A17F63}" type="slidenum">
              <a:rPr lang="ru-RU" altLang="ru-RU"/>
              <a:pPr/>
              <a:t>‹#›</a:t>
            </a:fld>
            <a:endParaRPr lang="ru-RU" altLang="ru-RU"/>
          </a:p>
        </p:txBody>
      </p:sp>
    </p:spTree>
    <p:extLst>
      <p:ext uri="{BB962C8B-B14F-4D97-AF65-F5344CB8AC3E}">
        <p14:creationId xmlns:p14="http://schemas.microsoft.com/office/powerpoint/2010/main" val="243940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2"/>
          <p:cNvSpPr>
            <a:spLocks noGrp="1"/>
          </p:cNvSpPr>
          <p:nvPr>
            <p:ph type="ftr" sz="quarter" idx="10"/>
          </p:nvPr>
        </p:nvSpPr>
        <p:spPr/>
        <p:txBody>
          <a:bodyPr/>
          <a:lstStyle>
            <a:lvl1pPr>
              <a:defRPr/>
            </a:lvl1pPr>
          </a:lstStyle>
          <a:p>
            <a:pPr>
              <a:defRPr/>
            </a:pPr>
            <a:endParaRPr lang="fr-FR"/>
          </a:p>
        </p:txBody>
      </p:sp>
      <p:sp>
        <p:nvSpPr>
          <p:cNvPr id="3" name="Espace réservé de la date 13"/>
          <p:cNvSpPr>
            <a:spLocks noGrp="1"/>
          </p:cNvSpPr>
          <p:nvPr>
            <p:ph type="dt" sz="half" idx="11"/>
          </p:nvPr>
        </p:nvSpPr>
        <p:spPr/>
        <p:txBody>
          <a:bodyPr/>
          <a:lstStyle>
            <a:lvl1pPr>
              <a:defRPr/>
            </a:lvl1pPr>
          </a:lstStyle>
          <a:p>
            <a:pPr>
              <a:defRPr/>
            </a:pPr>
            <a:endParaRPr lang="fr-FR"/>
          </a:p>
        </p:txBody>
      </p:sp>
      <p:sp>
        <p:nvSpPr>
          <p:cNvPr id="4" name="Espace réservé du numéro de diapositive 22"/>
          <p:cNvSpPr>
            <a:spLocks noGrp="1"/>
          </p:cNvSpPr>
          <p:nvPr>
            <p:ph type="sldNum" sz="quarter" idx="12"/>
          </p:nvPr>
        </p:nvSpPr>
        <p:spPr/>
        <p:txBody>
          <a:bodyPr/>
          <a:lstStyle>
            <a:lvl1pPr>
              <a:defRPr/>
            </a:lvl1pPr>
          </a:lstStyle>
          <a:p>
            <a:fld id="{99871933-99F7-437C-B26C-427F78E6553C}" type="slidenum">
              <a:rPr lang="fr-FR" altLang="ru-RU"/>
              <a:pPr/>
              <a:t>‹#›</a:t>
            </a:fld>
            <a:endParaRPr lang="fr-FR" altLang="ru-RU"/>
          </a:p>
        </p:txBody>
      </p:sp>
    </p:spTree>
    <p:extLst>
      <p:ext uri="{BB962C8B-B14F-4D97-AF65-F5344CB8AC3E}">
        <p14:creationId xmlns:p14="http://schemas.microsoft.com/office/powerpoint/2010/main" val="5744230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2" name="Заголовок 21"/>
          <p:cNvSpPr>
            <a:spLocks noGrp="1"/>
          </p:cNvSpPr>
          <p:nvPr>
            <p:ph type="title"/>
          </p:nvPr>
        </p:nvSpPr>
        <p:spPr/>
        <p:txBody>
          <a:bodyPr/>
          <a:lstStyle/>
          <a:p>
            <a:r>
              <a:rPr lang="ru-RU" smtClean="0"/>
              <a:t>Образец заголовка</a:t>
            </a:r>
            <a:endParaRPr lang="en-US"/>
          </a:p>
        </p:txBody>
      </p:sp>
      <p:sp>
        <p:nvSpPr>
          <p:cNvPr id="27" name="Объект 26"/>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24"/>
          <p:cNvSpPr>
            <a:spLocks noGrp="1"/>
          </p:cNvSpPr>
          <p:nvPr>
            <p:ph type="dt" sz="half" idx="10"/>
          </p:nvPr>
        </p:nvSpPr>
        <p:spPr/>
        <p:txBody>
          <a:bodyPr/>
          <a:lstStyle>
            <a:lvl1pPr>
              <a:defRPr/>
            </a:lvl1pPr>
          </a:lstStyle>
          <a:p>
            <a:pPr>
              <a:defRPr/>
            </a:pPr>
            <a:fld id="{EC3674D6-BEC3-4115-8E1D-8BC417F5A934}" type="datetimeFigureOut">
              <a:rPr lang="ru-RU"/>
              <a:pPr>
                <a:defRPr/>
              </a:pPr>
              <a:t>25.09.2020</a:t>
            </a:fld>
            <a:endParaRPr lang="ru-RU"/>
          </a:p>
        </p:txBody>
      </p:sp>
      <p:sp>
        <p:nvSpPr>
          <p:cNvPr id="5" name="Нижний колонтитул 18"/>
          <p:cNvSpPr>
            <a:spLocks noGrp="1"/>
          </p:cNvSpPr>
          <p:nvPr>
            <p:ph type="ftr" sz="quarter" idx="11"/>
          </p:nvPr>
        </p:nvSpPr>
        <p:spPr>
          <a:xfrm>
            <a:off x="3581400" y="76200"/>
            <a:ext cx="2895600" cy="288925"/>
          </a:xfrm>
        </p:spPr>
        <p:txBody>
          <a:bodyPr/>
          <a:lstStyle>
            <a:lvl1pPr>
              <a:defRPr/>
            </a:lvl1pPr>
          </a:lstStyle>
          <a:p>
            <a:pPr>
              <a:defRPr/>
            </a:pPr>
            <a:endParaRPr lang="ru-RU"/>
          </a:p>
        </p:txBody>
      </p:sp>
      <p:sp>
        <p:nvSpPr>
          <p:cNvPr id="6" name="Номер слайда 15"/>
          <p:cNvSpPr>
            <a:spLocks noGrp="1"/>
          </p:cNvSpPr>
          <p:nvPr>
            <p:ph type="sldNum" sz="quarter" idx="12"/>
          </p:nvPr>
        </p:nvSpPr>
        <p:spPr>
          <a:xfrm>
            <a:off x="8229600" y="6473825"/>
            <a:ext cx="758825" cy="247650"/>
          </a:xfrm>
        </p:spPr>
        <p:txBody>
          <a:bodyPr/>
          <a:lstStyle>
            <a:lvl1pPr>
              <a:defRPr/>
            </a:lvl1pPr>
          </a:lstStyle>
          <a:p>
            <a:fld id="{6E1A7F13-CDA5-4C13-9145-ACC227F8DE0B}" type="slidenum">
              <a:rPr lang="ru-RU" altLang="ru-RU"/>
              <a:pPr/>
              <a:t>‹#›</a:t>
            </a:fld>
            <a:endParaRPr lang="ru-RU" altLang="ru-RU"/>
          </a:p>
        </p:txBody>
      </p:sp>
    </p:spTree>
    <p:extLst>
      <p:ext uri="{BB962C8B-B14F-4D97-AF65-F5344CB8AC3E}">
        <p14:creationId xmlns:p14="http://schemas.microsoft.com/office/powerpoint/2010/main" val="29204252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6" name="Текст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8" name="Заголовок 7"/>
          <p:cNvSpPr>
            <a:spLocks noGrp="1"/>
          </p:cNvSpPr>
          <p:nvPr>
            <p:ph type="title"/>
          </p:nvPr>
        </p:nvSpPr>
        <p:spPr>
          <a:xfrm>
            <a:off x="180475" y="2947085"/>
            <a:ext cx="8686800" cy="1184825"/>
          </a:xfrm>
        </p:spPr>
        <p:txBody>
          <a:bodyPr rtlCol="0" anchor="t"/>
          <a:lstStyle>
            <a:lvl1pPr algn="r">
              <a:defRPr/>
            </a:lvl1pPr>
          </a:lstStyle>
          <a:p>
            <a:r>
              <a:rPr lang="ru-RU" smtClean="0"/>
              <a:t>Образец заголовка</a:t>
            </a:r>
            <a:endParaRPr lang="en-US"/>
          </a:p>
        </p:txBody>
      </p:sp>
      <p:sp>
        <p:nvSpPr>
          <p:cNvPr id="5" name="Дата 18"/>
          <p:cNvSpPr>
            <a:spLocks noGrp="1"/>
          </p:cNvSpPr>
          <p:nvPr>
            <p:ph type="dt" sz="half" idx="10"/>
          </p:nvPr>
        </p:nvSpPr>
        <p:spPr/>
        <p:txBody>
          <a:bodyPr/>
          <a:lstStyle>
            <a:lvl1pPr>
              <a:defRPr/>
            </a:lvl1pPr>
          </a:lstStyle>
          <a:p>
            <a:pPr>
              <a:defRPr/>
            </a:pPr>
            <a:fld id="{DFD32879-7F1A-47AC-963E-7A0B5F190057}" type="datetimeFigureOut">
              <a:rPr lang="ru-RU"/>
              <a:pPr>
                <a:defRPr/>
              </a:pPr>
              <a:t>25.09.2020</a:t>
            </a:fld>
            <a:endParaRPr lang="ru-RU"/>
          </a:p>
        </p:txBody>
      </p:sp>
      <p:sp>
        <p:nvSpPr>
          <p:cNvPr id="7" name="Нижний колонтитул 10"/>
          <p:cNvSpPr>
            <a:spLocks noGrp="1"/>
          </p:cNvSpPr>
          <p:nvPr>
            <p:ph type="ftr" sz="quarter" idx="11"/>
          </p:nvPr>
        </p:nvSpPr>
        <p:spPr/>
        <p:txBody>
          <a:bodyPr/>
          <a:lstStyle>
            <a:lvl1pPr>
              <a:defRPr/>
            </a:lvl1pPr>
          </a:lstStyle>
          <a:p>
            <a:pPr>
              <a:defRPr/>
            </a:pPr>
            <a:endParaRPr lang="ru-RU"/>
          </a:p>
        </p:txBody>
      </p:sp>
      <p:sp>
        <p:nvSpPr>
          <p:cNvPr id="9" name="Номер слайда 15"/>
          <p:cNvSpPr>
            <a:spLocks noGrp="1"/>
          </p:cNvSpPr>
          <p:nvPr>
            <p:ph type="sldNum" sz="quarter" idx="12"/>
          </p:nvPr>
        </p:nvSpPr>
        <p:spPr/>
        <p:txBody>
          <a:bodyPr/>
          <a:lstStyle>
            <a:lvl1pPr>
              <a:defRPr/>
            </a:lvl1pPr>
          </a:lstStyle>
          <a:p>
            <a:fld id="{3C6EF56F-FC4B-4A37-839C-84E28C068696}" type="slidenum">
              <a:rPr lang="ru-RU" altLang="ru-RU"/>
              <a:pPr/>
              <a:t>‹#›</a:t>
            </a:fld>
            <a:endParaRPr lang="ru-RU" altLang="ru-RU"/>
          </a:p>
        </p:txBody>
      </p:sp>
    </p:spTree>
    <p:extLst>
      <p:ext uri="{BB962C8B-B14F-4D97-AF65-F5344CB8AC3E}">
        <p14:creationId xmlns:p14="http://schemas.microsoft.com/office/powerpoint/2010/main" val="14864602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0" name="Заголовок 1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14" name="Объект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Объект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10"/>
          <p:cNvSpPr>
            <a:spLocks noGrp="1"/>
          </p:cNvSpPr>
          <p:nvPr>
            <p:ph type="dt" sz="half" idx="10"/>
          </p:nvPr>
        </p:nvSpPr>
        <p:spPr/>
        <p:txBody>
          <a:bodyPr/>
          <a:lstStyle>
            <a:lvl1pPr>
              <a:defRPr/>
            </a:lvl1pPr>
          </a:lstStyle>
          <a:p>
            <a:pPr>
              <a:defRPr/>
            </a:pPr>
            <a:fld id="{99EEE6DE-36C8-4BBD-93E3-8DFAEE332589}" type="datetimeFigureOut">
              <a:rPr lang="ru-RU"/>
              <a:pPr>
                <a:defRPr/>
              </a:pPr>
              <a:t>25.09.2020</a:t>
            </a:fld>
            <a:endParaRPr lang="ru-RU"/>
          </a:p>
        </p:txBody>
      </p:sp>
      <p:sp>
        <p:nvSpPr>
          <p:cNvPr id="6" name="Нижний колонтитул 27"/>
          <p:cNvSpPr>
            <a:spLocks noGrp="1"/>
          </p:cNvSpPr>
          <p:nvPr>
            <p:ph type="ftr" sz="quarter" idx="11"/>
          </p:nvPr>
        </p:nvSpPr>
        <p:spPr/>
        <p:txBody>
          <a:bodyPr/>
          <a:lstStyle>
            <a:lvl1pPr>
              <a:defRPr/>
            </a:lvl1pPr>
          </a:lstStyle>
          <a:p>
            <a:pPr>
              <a:defRPr/>
            </a:pPr>
            <a:endParaRPr lang="ru-RU"/>
          </a:p>
        </p:txBody>
      </p:sp>
      <p:sp>
        <p:nvSpPr>
          <p:cNvPr id="7" name="Номер слайда 4"/>
          <p:cNvSpPr>
            <a:spLocks noGrp="1"/>
          </p:cNvSpPr>
          <p:nvPr>
            <p:ph type="sldNum" sz="quarter" idx="12"/>
          </p:nvPr>
        </p:nvSpPr>
        <p:spPr/>
        <p:txBody>
          <a:bodyPr/>
          <a:lstStyle>
            <a:lvl1pPr>
              <a:defRPr/>
            </a:lvl1pPr>
          </a:lstStyle>
          <a:p>
            <a:fld id="{E840AFBC-B6B1-4B43-8169-0A74F5148A14}" type="slidenum">
              <a:rPr lang="ru-RU" altLang="ru-RU"/>
              <a:pPr/>
              <a:t>‹#›</a:t>
            </a:fld>
            <a:endParaRPr lang="ru-RU" altLang="ru-RU"/>
          </a:p>
        </p:txBody>
      </p:sp>
    </p:spTree>
    <p:extLst>
      <p:ext uri="{BB962C8B-B14F-4D97-AF65-F5344CB8AC3E}">
        <p14:creationId xmlns:p14="http://schemas.microsoft.com/office/powerpoint/2010/main" val="7629453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29" name="Заголовок 28"/>
          <p:cNvSpPr>
            <a:spLocks noGrp="1"/>
          </p:cNvSpPr>
          <p:nvPr>
            <p:ph type="title"/>
          </p:nvPr>
        </p:nvSpPr>
        <p:spPr>
          <a:xfrm>
            <a:off x="304800" y="5410200"/>
            <a:ext cx="8610600" cy="882650"/>
          </a:xfrm>
        </p:spPr>
        <p:txBody>
          <a:bodyPr/>
          <a:lstStyle>
            <a:lvl1pPr>
              <a:defRPr/>
            </a:lvl1pPr>
          </a:lstStyle>
          <a:p>
            <a:r>
              <a:rPr lang="ru-RU" smtClean="0"/>
              <a:t>Образец заголовка</a:t>
            </a:r>
            <a:endParaRPr lang="en-US"/>
          </a:p>
        </p:txBody>
      </p:sp>
      <p:sp>
        <p:nvSpPr>
          <p:cNvPr id="13" name="Текст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25" name="Текст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Объект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28" name="Объект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8" name="Дата 9"/>
          <p:cNvSpPr>
            <a:spLocks noGrp="1"/>
          </p:cNvSpPr>
          <p:nvPr>
            <p:ph type="dt" sz="half" idx="10"/>
          </p:nvPr>
        </p:nvSpPr>
        <p:spPr/>
        <p:txBody>
          <a:bodyPr/>
          <a:lstStyle>
            <a:lvl1pPr>
              <a:defRPr/>
            </a:lvl1pPr>
          </a:lstStyle>
          <a:p>
            <a:pPr>
              <a:defRPr/>
            </a:pPr>
            <a:fld id="{874E8D45-5BE6-4E57-9A5C-44F31CD99128}" type="datetimeFigureOut">
              <a:rPr lang="ru-RU"/>
              <a:pPr>
                <a:defRPr/>
              </a:pPr>
              <a:t>25.09.2020</a:t>
            </a:fld>
            <a:endParaRPr lang="ru-RU"/>
          </a:p>
        </p:txBody>
      </p:sp>
      <p:sp>
        <p:nvSpPr>
          <p:cNvPr id="9" name="Нижний колонтитул 5"/>
          <p:cNvSpPr>
            <a:spLocks noGrp="1"/>
          </p:cNvSpPr>
          <p:nvPr>
            <p:ph type="ftr" sz="quarter" idx="11"/>
          </p:nvPr>
        </p:nvSpPr>
        <p:spPr/>
        <p:txBody>
          <a:bodyPr/>
          <a:lstStyle>
            <a:lvl1pPr>
              <a:defRPr/>
            </a:lvl1pPr>
          </a:lstStyle>
          <a:p>
            <a:pPr>
              <a:defRPr/>
            </a:pPr>
            <a:endParaRPr lang="ru-RU"/>
          </a:p>
        </p:txBody>
      </p:sp>
      <p:sp>
        <p:nvSpPr>
          <p:cNvPr id="10" name="Номер слайда 6"/>
          <p:cNvSpPr>
            <a:spLocks noGrp="1"/>
          </p:cNvSpPr>
          <p:nvPr>
            <p:ph type="sldNum" sz="quarter" idx="12"/>
          </p:nvPr>
        </p:nvSpPr>
        <p:spPr>
          <a:xfrm>
            <a:off x="8229600" y="6477000"/>
            <a:ext cx="762000" cy="247650"/>
          </a:xfrm>
        </p:spPr>
        <p:txBody>
          <a:bodyPr/>
          <a:lstStyle>
            <a:lvl1pPr>
              <a:defRPr/>
            </a:lvl1pPr>
          </a:lstStyle>
          <a:p>
            <a:fld id="{2EC63CEF-C310-4C9D-88AF-4442551D01CE}" type="slidenum">
              <a:rPr lang="ru-RU" altLang="ru-RU"/>
              <a:pPr/>
              <a:t>‹#›</a:t>
            </a:fld>
            <a:endParaRPr lang="ru-RU" altLang="ru-RU"/>
          </a:p>
        </p:txBody>
      </p:sp>
    </p:spTree>
    <p:extLst>
      <p:ext uri="{BB962C8B-B14F-4D97-AF65-F5344CB8AC3E}">
        <p14:creationId xmlns:p14="http://schemas.microsoft.com/office/powerpoint/2010/main" val="21144807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0" name="Заголовок 2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3" name="Дата 10"/>
          <p:cNvSpPr>
            <a:spLocks noGrp="1"/>
          </p:cNvSpPr>
          <p:nvPr>
            <p:ph type="dt" sz="half" idx="10"/>
          </p:nvPr>
        </p:nvSpPr>
        <p:spPr/>
        <p:txBody>
          <a:bodyPr/>
          <a:lstStyle>
            <a:lvl1pPr>
              <a:defRPr/>
            </a:lvl1pPr>
          </a:lstStyle>
          <a:p>
            <a:pPr>
              <a:defRPr/>
            </a:pPr>
            <a:fld id="{DD62DA0F-1270-49AB-AFCF-9C7308670C4B}" type="datetimeFigureOut">
              <a:rPr lang="ru-RU"/>
              <a:pPr>
                <a:defRPr/>
              </a:pPr>
              <a:t>25.09.2020</a:t>
            </a:fld>
            <a:endParaRPr lang="ru-RU"/>
          </a:p>
        </p:txBody>
      </p:sp>
      <p:sp>
        <p:nvSpPr>
          <p:cNvPr id="4" name="Нижний колонтитул 27"/>
          <p:cNvSpPr>
            <a:spLocks noGrp="1"/>
          </p:cNvSpPr>
          <p:nvPr>
            <p:ph type="ftr" sz="quarter" idx="11"/>
          </p:nvPr>
        </p:nvSpPr>
        <p:spPr/>
        <p:txBody>
          <a:bodyPr/>
          <a:lstStyle>
            <a:lvl1pPr>
              <a:defRPr/>
            </a:lvl1pPr>
          </a:lstStyle>
          <a:p>
            <a:pPr>
              <a:defRPr/>
            </a:pPr>
            <a:endParaRPr lang="ru-RU"/>
          </a:p>
        </p:txBody>
      </p:sp>
      <p:sp>
        <p:nvSpPr>
          <p:cNvPr id="5" name="Номер слайда 4"/>
          <p:cNvSpPr>
            <a:spLocks noGrp="1"/>
          </p:cNvSpPr>
          <p:nvPr>
            <p:ph type="sldNum" sz="quarter" idx="12"/>
          </p:nvPr>
        </p:nvSpPr>
        <p:spPr/>
        <p:txBody>
          <a:bodyPr/>
          <a:lstStyle>
            <a:lvl1pPr>
              <a:defRPr/>
            </a:lvl1pPr>
          </a:lstStyle>
          <a:p>
            <a:fld id="{DAB4AFEB-CEA6-4C93-9B8B-D0BEC3AC78D5}" type="slidenum">
              <a:rPr lang="ru-RU" altLang="ru-RU"/>
              <a:pPr/>
              <a:t>‹#›</a:t>
            </a:fld>
            <a:endParaRPr lang="ru-RU" altLang="ru-RU"/>
          </a:p>
        </p:txBody>
      </p:sp>
    </p:spTree>
    <p:extLst>
      <p:ext uri="{BB962C8B-B14F-4D97-AF65-F5344CB8AC3E}">
        <p14:creationId xmlns:p14="http://schemas.microsoft.com/office/powerpoint/2010/main" val="37488407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2"/>
          <p:cNvSpPr>
            <a:spLocks noGrp="1"/>
          </p:cNvSpPr>
          <p:nvPr>
            <p:ph type="dt" sz="half" idx="10"/>
          </p:nvPr>
        </p:nvSpPr>
        <p:spPr/>
        <p:txBody>
          <a:bodyPr/>
          <a:lstStyle>
            <a:lvl1pPr>
              <a:defRPr/>
            </a:lvl1pPr>
          </a:lstStyle>
          <a:p>
            <a:pPr>
              <a:defRPr/>
            </a:pPr>
            <a:fld id="{58200870-6120-48BE-A7EE-491DE057BD47}" type="datetimeFigureOut">
              <a:rPr lang="ru-RU"/>
              <a:pPr>
                <a:defRPr/>
              </a:pPr>
              <a:t>25.09.2020</a:t>
            </a:fld>
            <a:endParaRPr lang="ru-RU"/>
          </a:p>
        </p:txBody>
      </p:sp>
      <p:sp>
        <p:nvSpPr>
          <p:cNvPr id="3" name="Нижний колонтитул 23"/>
          <p:cNvSpPr>
            <a:spLocks noGrp="1"/>
          </p:cNvSpPr>
          <p:nvPr>
            <p:ph type="ftr" sz="quarter" idx="11"/>
          </p:nvPr>
        </p:nvSpPr>
        <p:spPr/>
        <p:txBody>
          <a:bodyPr/>
          <a:lstStyle>
            <a:lvl1pPr>
              <a:defRPr/>
            </a:lvl1pPr>
          </a:lstStyle>
          <a:p>
            <a:pPr>
              <a:defRPr/>
            </a:pPr>
            <a:endParaRPr lang="ru-RU"/>
          </a:p>
        </p:txBody>
      </p:sp>
      <p:sp>
        <p:nvSpPr>
          <p:cNvPr id="4" name="Номер слайда 6"/>
          <p:cNvSpPr>
            <a:spLocks noGrp="1"/>
          </p:cNvSpPr>
          <p:nvPr>
            <p:ph type="sldNum" sz="quarter" idx="12"/>
          </p:nvPr>
        </p:nvSpPr>
        <p:spPr/>
        <p:txBody>
          <a:bodyPr/>
          <a:lstStyle>
            <a:lvl1pPr>
              <a:defRPr/>
            </a:lvl1pPr>
          </a:lstStyle>
          <a:p>
            <a:fld id="{FA2163EB-6994-4D40-8DAD-A77EB3A29BBD}" type="slidenum">
              <a:rPr lang="ru-RU" altLang="ru-RU"/>
              <a:pPr/>
              <a:t>‹#›</a:t>
            </a:fld>
            <a:endParaRPr lang="ru-RU" altLang="ru-RU"/>
          </a:p>
        </p:txBody>
      </p:sp>
    </p:spTree>
    <p:extLst>
      <p:ext uri="{BB962C8B-B14F-4D97-AF65-F5344CB8AC3E}">
        <p14:creationId xmlns:p14="http://schemas.microsoft.com/office/powerpoint/2010/main" val="582966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12" name="Заголовок 11"/>
          <p:cNvSpPr>
            <a:spLocks noGrp="1"/>
          </p:cNvSpPr>
          <p:nvPr>
            <p:ph type="title"/>
          </p:nvPr>
        </p:nvSpPr>
        <p:spPr>
          <a:xfrm>
            <a:off x="457200" y="5486400"/>
            <a:ext cx="8458200" cy="520700"/>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ru-RU" smtClean="0"/>
              <a:t>Образец текста</a:t>
            </a:r>
          </a:p>
        </p:txBody>
      </p:sp>
      <p:sp>
        <p:nvSpPr>
          <p:cNvPr id="14" name="Объект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Дата 24"/>
          <p:cNvSpPr>
            <a:spLocks noGrp="1"/>
          </p:cNvSpPr>
          <p:nvPr>
            <p:ph type="dt" sz="half" idx="10"/>
          </p:nvPr>
        </p:nvSpPr>
        <p:spPr/>
        <p:txBody>
          <a:bodyPr/>
          <a:lstStyle>
            <a:lvl1pPr>
              <a:defRPr/>
            </a:lvl1pPr>
          </a:lstStyle>
          <a:p>
            <a:pPr>
              <a:defRPr/>
            </a:pPr>
            <a:fld id="{32600928-63AC-4D7D-9AB9-FA091BD91910}" type="datetimeFigureOut">
              <a:rPr lang="ru-RU"/>
              <a:pPr>
                <a:defRPr/>
              </a:pPr>
              <a:t>25.09.2020</a:t>
            </a:fld>
            <a:endParaRPr lang="ru-RU"/>
          </a:p>
        </p:txBody>
      </p:sp>
      <p:sp>
        <p:nvSpPr>
          <p:cNvPr id="7" name="Нижний колонтитул 28"/>
          <p:cNvSpPr>
            <a:spLocks noGrp="1"/>
          </p:cNvSpPr>
          <p:nvPr>
            <p:ph type="ftr" sz="quarter" idx="11"/>
          </p:nvPr>
        </p:nvSpPr>
        <p:spPr/>
        <p:txBody>
          <a:bodyPr/>
          <a:lstStyle>
            <a:lvl1pPr>
              <a:defRPr/>
            </a:lvl1pPr>
          </a:lstStyle>
          <a:p>
            <a:pPr>
              <a:defRPr/>
            </a:pPr>
            <a:endParaRPr lang="ru-RU"/>
          </a:p>
        </p:txBody>
      </p:sp>
      <p:sp>
        <p:nvSpPr>
          <p:cNvPr id="8" name="Номер слайда 6"/>
          <p:cNvSpPr>
            <a:spLocks noGrp="1"/>
          </p:cNvSpPr>
          <p:nvPr>
            <p:ph type="sldNum" sz="quarter" idx="12"/>
          </p:nvPr>
        </p:nvSpPr>
        <p:spPr/>
        <p:txBody>
          <a:bodyPr/>
          <a:lstStyle>
            <a:lvl1pPr>
              <a:defRPr/>
            </a:lvl1pPr>
          </a:lstStyle>
          <a:p>
            <a:fld id="{30147E26-DCE7-445F-A46D-4F4A71631048}" type="slidenum">
              <a:rPr lang="ru-RU" altLang="ru-RU"/>
              <a:pPr/>
              <a:t>‹#›</a:t>
            </a:fld>
            <a:endParaRPr lang="ru-RU" altLang="ru-RU"/>
          </a:p>
        </p:txBody>
      </p:sp>
    </p:spTree>
    <p:extLst>
      <p:ext uri="{BB962C8B-B14F-4D97-AF65-F5344CB8AC3E}">
        <p14:creationId xmlns:p14="http://schemas.microsoft.com/office/powerpoint/2010/main" val="7651515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3" name="Рисунок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17" name="Заголовок 16"/>
          <p:cNvSpPr>
            <a:spLocks noGrp="1"/>
          </p:cNvSpPr>
          <p:nvPr>
            <p:ph type="title"/>
          </p:nvPr>
        </p:nvSpPr>
        <p:spPr>
          <a:xfrm>
            <a:off x="381000" y="4993760"/>
            <a:ext cx="5867400" cy="522288"/>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ru-RU" smtClean="0"/>
              <a:t>Образец текста</a:t>
            </a:r>
          </a:p>
        </p:txBody>
      </p:sp>
      <p:sp>
        <p:nvSpPr>
          <p:cNvPr id="5" name="Дата 6"/>
          <p:cNvSpPr>
            <a:spLocks noGrp="1"/>
          </p:cNvSpPr>
          <p:nvPr>
            <p:ph type="dt" sz="half" idx="10"/>
          </p:nvPr>
        </p:nvSpPr>
        <p:spPr/>
        <p:txBody>
          <a:bodyPr/>
          <a:lstStyle>
            <a:lvl1pPr>
              <a:defRPr/>
            </a:lvl1pPr>
          </a:lstStyle>
          <a:p>
            <a:pPr>
              <a:defRPr/>
            </a:pPr>
            <a:fld id="{C3B51664-5D93-4104-A5E1-E9688F17375E}"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30"/>
          <p:cNvSpPr>
            <a:spLocks noGrp="1"/>
          </p:cNvSpPr>
          <p:nvPr>
            <p:ph type="sldNum" sz="quarter" idx="12"/>
          </p:nvPr>
        </p:nvSpPr>
        <p:spPr/>
        <p:txBody>
          <a:bodyPr/>
          <a:lstStyle>
            <a:lvl1pPr>
              <a:defRPr/>
            </a:lvl1pPr>
          </a:lstStyle>
          <a:p>
            <a:fld id="{E083C4DC-9454-42DA-A7C7-C47BB8EB0F5D}" type="slidenum">
              <a:rPr lang="ru-RU" altLang="ru-RU"/>
              <a:pPr/>
              <a:t>‹#›</a:t>
            </a:fld>
            <a:endParaRPr lang="ru-RU" altLang="ru-RU"/>
          </a:p>
        </p:txBody>
      </p:sp>
    </p:spTree>
    <p:extLst>
      <p:ext uri="{BB962C8B-B14F-4D97-AF65-F5344CB8AC3E}">
        <p14:creationId xmlns:p14="http://schemas.microsoft.com/office/powerpoint/2010/main" val="19817263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0"/>
          <p:cNvSpPr>
            <a:spLocks noGrp="1"/>
          </p:cNvSpPr>
          <p:nvPr>
            <p:ph type="dt" sz="half" idx="10"/>
          </p:nvPr>
        </p:nvSpPr>
        <p:spPr/>
        <p:txBody>
          <a:bodyPr/>
          <a:lstStyle>
            <a:lvl1pPr>
              <a:defRPr/>
            </a:lvl1pPr>
          </a:lstStyle>
          <a:p>
            <a:pPr>
              <a:defRPr/>
            </a:pPr>
            <a:fld id="{EBC35EAF-F099-42CE-B617-1DB7B7873067}" type="datetimeFigureOut">
              <a:rPr lang="ru-RU"/>
              <a:pPr>
                <a:defRPr/>
              </a:pPr>
              <a:t>25.09.2020</a:t>
            </a:fld>
            <a:endParaRPr lang="ru-RU"/>
          </a:p>
        </p:txBody>
      </p:sp>
      <p:sp>
        <p:nvSpPr>
          <p:cNvPr id="5" name="Нижний колонтитул 27"/>
          <p:cNvSpPr>
            <a:spLocks noGrp="1"/>
          </p:cNvSpPr>
          <p:nvPr>
            <p:ph type="ftr" sz="quarter" idx="11"/>
          </p:nvPr>
        </p:nvSpPr>
        <p:spPr/>
        <p:txBody>
          <a:bodyPr/>
          <a:lstStyle>
            <a:lvl1pPr>
              <a:defRPr/>
            </a:lvl1pPr>
          </a:lstStyle>
          <a:p>
            <a:pPr>
              <a:defRPr/>
            </a:pPr>
            <a:endParaRPr lang="ru-RU"/>
          </a:p>
        </p:txBody>
      </p:sp>
      <p:sp>
        <p:nvSpPr>
          <p:cNvPr id="6" name="Номер слайда 4"/>
          <p:cNvSpPr>
            <a:spLocks noGrp="1"/>
          </p:cNvSpPr>
          <p:nvPr>
            <p:ph type="sldNum" sz="quarter" idx="12"/>
          </p:nvPr>
        </p:nvSpPr>
        <p:spPr/>
        <p:txBody>
          <a:bodyPr/>
          <a:lstStyle>
            <a:lvl1pPr>
              <a:defRPr/>
            </a:lvl1pPr>
          </a:lstStyle>
          <a:p>
            <a:fld id="{8A5A4DB1-C5E6-4313-B38D-18C522AD9D36}" type="slidenum">
              <a:rPr lang="ru-RU" altLang="ru-RU"/>
              <a:pPr/>
              <a:t>‹#›</a:t>
            </a:fld>
            <a:endParaRPr lang="ru-RU" altLang="ru-RU"/>
          </a:p>
        </p:txBody>
      </p:sp>
    </p:spTree>
    <p:extLst>
      <p:ext uri="{BB962C8B-B14F-4D97-AF65-F5344CB8AC3E}">
        <p14:creationId xmlns:p14="http://schemas.microsoft.com/office/powerpoint/2010/main" val="36304935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549276"/>
            <a:ext cx="182880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549276"/>
            <a:ext cx="6248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lvl1pPr>
              <a:defRPr/>
            </a:lvl1pPr>
          </a:lstStyle>
          <a:p>
            <a:pPr>
              <a:defRPr/>
            </a:pPr>
            <a:fld id="{6C57351F-BDC7-41EA-9757-F02FF21C4A6B}"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6A7DC3FD-8B14-4011-B1AB-C65C07EC9B3F}" type="slidenum">
              <a:rPr lang="ru-RU" altLang="ru-RU"/>
              <a:pPr/>
              <a:t>‹#›</a:t>
            </a:fld>
            <a:endParaRPr lang="ru-RU" altLang="ru-RU"/>
          </a:p>
        </p:txBody>
      </p:sp>
    </p:spTree>
    <p:extLst>
      <p:ext uri="{BB962C8B-B14F-4D97-AF65-F5344CB8AC3E}">
        <p14:creationId xmlns:p14="http://schemas.microsoft.com/office/powerpoint/2010/main" val="689351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5" name="Rectangle 7"/>
          <p:cNvSpPr/>
          <p:nvPr/>
        </p:nvSpPr>
        <p:spPr>
          <a:xfrm>
            <a:off x="5057775" y="1057275"/>
            <a:ext cx="3748088"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2" name="Titre 1"/>
          <p:cNvSpPr>
            <a:spLocks noGrp="1"/>
          </p:cNvSpPr>
          <p:nvPr>
            <p:ph type="title"/>
          </p:nvPr>
        </p:nvSpPr>
        <p:spPr>
          <a:xfrm>
            <a:off x="4963136" y="304800"/>
            <a:ext cx="3931920" cy="762000"/>
          </a:xfrm>
        </p:spPr>
        <p:txBody>
          <a:bodyPr/>
          <a:lstStyle>
            <a:lvl1pPr marL="0" algn="r">
              <a:buNone/>
              <a:defRPr sz="2000" b="1"/>
            </a:lvl1pPr>
            <a:extLst/>
          </a:lstStyle>
          <a:p>
            <a:r>
              <a:rPr lang="fr-FR" smtClean="0"/>
              <a:t>Cliquez pour modifier le style du titre</a:t>
            </a:r>
            <a:endParaRPr lang="en-US"/>
          </a:p>
        </p:txBody>
      </p:sp>
      <p:sp>
        <p:nvSpPr>
          <p:cNvPr id="3" name="Espace réservé du texte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a:r>
              <a:rPr lang="fr-FR" smtClean="0"/>
              <a:t>Cliquez pour modifier les styles du texte du masque</a:t>
            </a:r>
          </a:p>
        </p:txBody>
      </p:sp>
      <p:sp>
        <p:nvSpPr>
          <p:cNvPr id="4" name="Espace réservé du contenu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e la date 8"/>
          <p:cNvSpPr>
            <a:spLocks noGrp="1"/>
          </p:cNvSpPr>
          <p:nvPr>
            <p:ph type="dt" sz="half" idx="10"/>
          </p:nvPr>
        </p:nvSpPr>
        <p:spPr>
          <a:xfrm>
            <a:off x="5562600" y="6513513"/>
            <a:ext cx="3001963" cy="274637"/>
          </a:xfrm>
        </p:spPr>
        <p:txBody>
          <a:bodyPr vert="horz" rtlCol="0"/>
          <a:lstStyle>
            <a:lvl1pPr>
              <a:defRPr/>
            </a:lvl1pPr>
            <a:extLst/>
          </a:lstStyle>
          <a:p>
            <a:pPr>
              <a:defRPr/>
            </a:pPr>
            <a:endParaRPr lang="fr-FR"/>
          </a:p>
        </p:txBody>
      </p:sp>
      <p:sp>
        <p:nvSpPr>
          <p:cNvPr id="7" name="Espace réservé du numéro de diapositive 9"/>
          <p:cNvSpPr>
            <a:spLocks noGrp="1"/>
          </p:cNvSpPr>
          <p:nvPr>
            <p:ph type="sldNum" sz="quarter" idx="11"/>
          </p:nvPr>
        </p:nvSpPr>
        <p:spPr>
          <a:xfrm>
            <a:off x="8639175" y="6513513"/>
            <a:ext cx="463550" cy="274637"/>
          </a:xfrm>
        </p:spPr>
        <p:txBody>
          <a:bodyPr/>
          <a:lstStyle>
            <a:lvl1pPr>
              <a:defRPr/>
            </a:lvl1pPr>
          </a:lstStyle>
          <a:p>
            <a:fld id="{17E92849-429C-4C43-B505-9BC3977D2597}" type="slidenum">
              <a:rPr lang="fr-FR" altLang="ru-RU"/>
              <a:pPr/>
              <a:t>‹#›</a:t>
            </a:fld>
            <a:endParaRPr lang="fr-FR" altLang="ru-RU"/>
          </a:p>
        </p:txBody>
      </p:sp>
      <p:sp>
        <p:nvSpPr>
          <p:cNvPr id="8" name="Espace réservé du pied de page 10"/>
          <p:cNvSpPr>
            <a:spLocks noGrp="1"/>
          </p:cNvSpPr>
          <p:nvPr>
            <p:ph type="ftr" sz="quarter" idx="12"/>
          </p:nvPr>
        </p:nvSpPr>
        <p:spPr>
          <a:xfrm>
            <a:off x="1600200" y="6513513"/>
            <a:ext cx="3906838" cy="274637"/>
          </a:xfrm>
        </p:spPr>
        <p:txBody>
          <a:bodyPr vert="horz" rtlCol="0"/>
          <a:lstStyle>
            <a:lvl1pPr>
              <a:defRPr/>
            </a:lvl1pPr>
            <a:extLst/>
          </a:lstStyle>
          <a:p>
            <a:pPr>
              <a:defRPr/>
            </a:pPr>
            <a:endParaRPr lang="fr-FR"/>
          </a:p>
        </p:txBody>
      </p:sp>
    </p:spTree>
    <p:extLst>
      <p:ext uri="{BB962C8B-B14F-4D97-AF65-F5344CB8AC3E}">
        <p14:creationId xmlns:p14="http://schemas.microsoft.com/office/powerpoint/2010/main" val="40325635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6413"/>
            <a:chOff x="0" y="0"/>
            <a:chExt cx="5760" cy="4319"/>
          </a:xfrm>
        </p:grpSpPr>
        <p:sp>
          <p:nvSpPr>
            <p:cNvPr id="5"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6"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7"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10"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1"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2"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3"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4"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5"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6"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17"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18"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19"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0"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1"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2"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3"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4"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5"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26"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27"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8"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29"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30"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1"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2"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3"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4"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35"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6"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7"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38"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39"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0"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grpSp>
          <p:nvGrpSpPr>
            <p:cNvPr id="41" name="Group 39"/>
            <p:cNvGrpSpPr>
              <a:grpSpLocks/>
            </p:cNvGrpSpPr>
            <p:nvPr userDrawn="1"/>
          </p:nvGrpSpPr>
          <p:grpSpPr bwMode="auto">
            <a:xfrm>
              <a:off x="0" y="1632"/>
              <a:ext cx="5758" cy="1858"/>
              <a:chOff x="0" y="1632"/>
              <a:chExt cx="5758" cy="1858"/>
            </a:xfrm>
          </p:grpSpPr>
          <p:sp>
            <p:nvSpPr>
              <p:cNvPr id="42"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3"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grpSp>
      </p:grpSp>
      <p:sp>
        <p:nvSpPr>
          <p:cNvPr id="92202" name="Rectangle 42"/>
          <p:cNvSpPr>
            <a:spLocks noGrp="1" noChangeArrowheads="1"/>
          </p:cNvSpPr>
          <p:nvPr>
            <p:ph type="ctrTitle" sz="quarter"/>
          </p:nvPr>
        </p:nvSpPr>
        <p:spPr>
          <a:xfrm>
            <a:off x="457200" y="1600200"/>
            <a:ext cx="8229600" cy="1828800"/>
          </a:xfrm>
        </p:spPr>
        <p:txBody>
          <a:bodyPr/>
          <a:lstStyle>
            <a:lvl1pPr>
              <a:defRPr sz="4800"/>
            </a:lvl1pPr>
          </a:lstStyle>
          <a:p>
            <a:r>
              <a:rPr lang="ru-RU"/>
              <a:t>Образец заголовка</a:t>
            </a:r>
          </a:p>
        </p:txBody>
      </p:sp>
      <p:sp>
        <p:nvSpPr>
          <p:cNvPr id="92203"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sz="3600"/>
            </a:lvl1pPr>
          </a:lstStyle>
          <a:p>
            <a:r>
              <a:rPr lang="ru-RU"/>
              <a:t>Образец подзаголовка</a:t>
            </a:r>
          </a:p>
        </p:txBody>
      </p:sp>
      <p:sp>
        <p:nvSpPr>
          <p:cNvPr id="44" name="Rectangle 44"/>
          <p:cNvSpPr>
            <a:spLocks noGrp="1" noChangeArrowheads="1"/>
          </p:cNvSpPr>
          <p:nvPr>
            <p:ph type="dt" sz="quarter" idx="10"/>
          </p:nvPr>
        </p:nvSpPr>
        <p:spPr/>
        <p:txBody>
          <a:bodyPr/>
          <a:lstStyle>
            <a:lvl1pPr>
              <a:defRPr/>
            </a:lvl1pPr>
          </a:lstStyle>
          <a:p>
            <a:pPr>
              <a:defRPr/>
            </a:pPr>
            <a:endParaRPr lang="ru-RU"/>
          </a:p>
        </p:txBody>
      </p:sp>
      <p:sp>
        <p:nvSpPr>
          <p:cNvPr id="45" name="Rectangle 45"/>
          <p:cNvSpPr>
            <a:spLocks noGrp="1" noChangeArrowheads="1"/>
          </p:cNvSpPr>
          <p:nvPr>
            <p:ph type="ftr" sz="quarter" idx="11"/>
          </p:nvPr>
        </p:nvSpPr>
        <p:spPr/>
        <p:txBody>
          <a:bodyPr/>
          <a:lstStyle>
            <a:lvl1pPr>
              <a:defRPr/>
            </a:lvl1pPr>
          </a:lstStyle>
          <a:p>
            <a:pPr>
              <a:defRPr/>
            </a:pPr>
            <a:endParaRPr lang="ru-RU"/>
          </a:p>
        </p:txBody>
      </p:sp>
      <p:sp>
        <p:nvSpPr>
          <p:cNvPr id="46" name="Rectangle 46"/>
          <p:cNvSpPr>
            <a:spLocks noGrp="1" noChangeArrowheads="1"/>
          </p:cNvSpPr>
          <p:nvPr>
            <p:ph type="sldNum" sz="quarter" idx="12"/>
          </p:nvPr>
        </p:nvSpPr>
        <p:spPr/>
        <p:txBody>
          <a:bodyPr/>
          <a:lstStyle>
            <a:lvl1pPr>
              <a:defRPr/>
            </a:lvl1pPr>
          </a:lstStyle>
          <a:p>
            <a:fld id="{F131F22A-8F60-448D-B142-A817FEA0D4D0}" type="slidenum">
              <a:rPr lang="ru-RU" altLang="ru-RU"/>
              <a:pPr/>
              <a:t>‹#›</a:t>
            </a:fld>
            <a:endParaRPr lang="ru-RU" altLang="ru-RU"/>
          </a:p>
        </p:txBody>
      </p:sp>
    </p:spTree>
    <p:extLst>
      <p:ext uri="{BB962C8B-B14F-4D97-AF65-F5344CB8AC3E}">
        <p14:creationId xmlns:p14="http://schemas.microsoft.com/office/powerpoint/2010/main" val="10442148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D9A382EF-C774-4BFF-8355-DDADE26D2066}" type="slidenum">
              <a:rPr lang="ru-RU" altLang="ru-RU"/>
              <a:pPr/>
              <a:t>‹#›</a:t>
            </a:fld>
            <a:endParaRPr lang="ru-RU" altLang="ru-RU"/>
          </a:p>
        </p:txBody>
      </p:sp>
    </p:spTree>
    <p:extLst>
      <p:ext uri="{BB962C8B-B14F-4D97-AF65-F5344CB8AC3E}">
        <p14:creationId xmlns:p14="http://schemas.microsoft.com/office/powerpoint/2010/main" val="25890906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5F783E20-494D-4E41-AEC2-E6B3EEB6E159}" type="slidenum">
              <a:rPr lang="ru-RU" altLang="ru-RU"/>
              <a:pPr/>
              <a:t>‹#›</a:t>
            </a:fld>
            <a:endParaRPr lang="ru-RU" altLang="ru-RU"/>
          </a:p>
        </p:txBody>
      </p:sp>
    </p:spTree>
    <p:extLst>
      <p:ext uri="{BB962C8B-B14F-4D97-AF65-F5344CB8AC3E}">
        <p14:creationId xmlns:p14="http://schemas.microsoft.com/office/powerpoint/2010/main" val="12444694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4D6E2EA2-0362-4A2F-8CBA-552686F2CC29}" type="slidenum">
              <a:rPr lang="ru-RU" altLang="ru-RU"/>
              <a:pPr/>
              <a:t>‹#›</a:t>
            </a:fld>
            <a:endParaRPr lang="ru-RU" altLang="ru-RU"/>
          </a:p>
        </p:txBody>
      </p:sp>
    </p:spTree>
    <p:extLst>
      <p:ext uri="{BB962C8B-B14F-4D97-AF65-F5344CB8AC3E}">
        <p14:creationId xmlns:p14="http://schemas.microsoft.com/office/powerpoint/2010/main" val="18381197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Rectangle 44"/>
          <p:cNvSpPr>
            <a:spLocks noGrp="1" noChangeArrowheads="1"/>
          </p:cNvSpPr>
          <p:nvPr>
            <p:ph type="dt" sz="half" idx="10"/>
          </p:nvPr>
        </p:nvSpPr>
        <p:spPr>
          <a:ln/>
        </p:spPr>
        <p:txBody>
          <a:bodyPr/>
          <a:lstStyle>
            <a:lvl1pPr>
              <a:defRPr/>
            </a:lvl1pPr>
          </a:lstStyle>
          <a:p>
            <a:pPr>
              <a:defRPr/>
            </a:pPr>
            <a:endParaRPr lang="ru-RU"/>
          </a:p>
        </p:txBody>
      </p:sp>
      <p:sp>
        <p:nvSpPr>
          <p:cNvPr id="8" name="Rectangle 45"/>
          <p:cNvSpPr>
            <a:spLocks noGrp="1" noChangeArrowheads="1"/>
          </p:cNvSpPr>
          <p:nvPr>
            <p:ph type="ftr" sz="quarter" idx="11"/>
          </p:nvPr>
        </p:nvSpPr>
        <p:spPr>
          <a:ln/>
        </p:spPr>
        <p:txBody>
          <a:bodyPr/>
          <a:lstStyle>
            <a:lvl1pPr>
              <a:defRPr/>
            </a:lvl1pPr>
          </a:lstStyle>
          <a:p>
            <a:pPr>
              <a:defRPr/>
            </a:pPr>
            <a:endParaRPr lang="ru-RU"/>
          </a:p>
        </p:txBody>
      </p:sp>
      <p:sp>
        <p:nvSpPr>
          <p:cNvPr id="9" name="Rectangle 46"/>
          <p:cNvSpPr>
            <a:spLocks noGrp="1" noChangeArrowheads="1"/>
          </p:cNvSpPr>
          <p:nvPr>
            <p:ph type="sldNum" sz="quarter" idx="12"/>
          </p:nvPr>
        </p:nvSpPr>
        <p:spPr>
          <a:ln/>
        </p:spPr>
        <p:txBody>
          <a:bodyPr/>
          <a:lstStyle>
            <a:lvl1pPr>
              <a:defRPr/>
            </a:lvl1pPr>
          </a:lstStyle>
          <a:p>
            <a:fld id="{05B3B687-3C26-4568-A3A1-8B7AC81C7267}" type="slidenum">
              <a:rPr lang="ru-RU" altLang="ru-RU"/>
              <a:pPr/>
              <a:t>‹#›</a:t>
            </a:fld>
            <a:endParaRPr lang="ru-RU" altLang="ru-RU"/>
          </a:p>
        </p:txBody>
      </p:sp>
    </p:spTree>
    <p:extLst>
      <p:ext uri="{BB962C8B-B14F-4D97-AF65-F5344CB8AC3E}">
        <p14:creationId xmlns:p14="http://schemas.microsoft.com/office/powerpoint/2010/main" val="41929998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Rectangle 44"/>
          <p:cNvSpPr>
            <a:spLocks noGrp="1" noChangeArrowheads="1"/>
          </p:cNvSpPr>
          <p:nvPr>
            <p:ph type="dt" sz="half" idx="10"/>
          </p:nvPr>
        </p:nvSpPr>
        <p:spPr>
          <a:ln/>
        </p:spPr>
        <p:txBody>
          <a:bodyPr/>
          <a:lstStyle>
            <a:lvl1pPr>
              <a:defRPr/>
            </a:lvl1pPr>
          </a:lstStyle>
          <a:p>
            <a:pPr>
              <a:defRPr/>
            </a:pPr>
            <a:endParaRPr lang="ru-RU"/>
          </a:p>
        </p:txBody>
      </p:sp>
      <p:sp>
        <p:nvSpPr>
          <p:cNvPr id="4" name="Rectangle 45"/>
          <p:cNvSpPr>
            <a:spLocks noGrp="1" noChangeArrowheads="1"/>
          </p:cNvSpPr>
          <p:nvPr>
            <p:ph type="ftr" sz="quarter" idx="11"/>
          </p:nvPr>
        </p:nvSpPr>
        <p:spPr>
          <a:ln/>
        </p:spPr>
        <p:txBody>
          <a:bodyPr/>
          <a:lstStyle>
            <a:lvl1pPr>
              <a:defRPr/>
            </a:lvl1pPr>
          </a:lstStyle>
          <a:p>
            <a:pPr>
              <a:defRPr/>
            </a:pPr>
            <a:endParaRPr lang="ru-RU"/>
          </a:p>
        </p:txBody>
      </p:sp>
      <p:sp>
        <p:nvSpPr>
          <p:cNvPr id="5" name="Rectangle 46"/>
          <p:cNvSpPr>
            <a:spLocks noGrp="1" noChangeArrowheads="1"/>
          </p:cNvSpPr>
          <p:nvPr>
            <p:ph type="sldNum" sz="quarter" idx="12"/>
          </p:nvPr>
        </p:nvSpPr>
        <p:spPr>
          <a:ln/>
        </p:spPr>
        <p:txBody>
          <a:bodyPr/>
          <a:lstStyle>
            <a:lvl1pPr>
              <a:defRPr/>
            </a:lvl1pPr>
          </a:lstStyle>
          <a:p>
            <a:fld id="{166FB2F2-8E7E-496B-8C2D-089A175CED08}" type="slidenum">
              <a:rPr lang="ru-RU" altLang="ru-RU"/>
              <a:pPr/>
              <a:t>‹#›</a:t>
            </a:fld>
            <a:endParaRPr lang="ru-RU" altLang="ru-RU"/>
          </a:p>
        </p:txBody>
      </p:sp>
    </p:spTree>
    <p:extLst>
      <p:ext uri="{BB962C8B-B14F-4D97-AF65-F5344CB8AC3E}">
        <p14:creationId xmlns:p14="http://schemas.microsoft.com/office/powerpoint/2010/main" val="18966037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Rectangle 44"/>
          <p:cNvSpPr>
            <a:spLocks noGrp="1" noChangeArrowheads="1"/>
          </p:cNvSpPr>
          <p:nvPr>
            <p:ph type="dt" sz="half" idx="10"/>
          </p:nvPr>
        </p:nvSpPr>
        <p:spPr>
          <a:ln/>
        </p:spPr>
        <p:txBody>
          <a:bodyPr/>
          <a:lstStyle>
            <a:lvl1pPr>
              <a:defRPr/>
            </a:lvl1pPr>
          </a:lstStyle>
          <a:p>
            <a:pPr>
              <a:defRPr/>
            </a:pPr>
            <a:endParaRPr lang="ru-RU"/>
          </a:p>
        </p:txBody>
      </p:sp>
      <p:sp>
        <p:nvSpPr>
          <p:cNvPr id="3" name="Rectangle 45"/>
          <p:cNvSpPr>
            <a:spLocks noGrp="1" noChangeArrowheads="1"/>
          </p:cNvSpPr>
          <p:nvPr>
            <p:ph type="ftr" sz="quarter" idx="11"/>
          </p:nvPr>
        </p:nvSpPr>
        <p:spPr>
          <a:ln/>
        </p:spPr>
        <p:txBody>
          <a:bodyPr/>
          <a:lstStyle>
            <a:lvl1pPr>
              <a:defRPr/>
            </a:lvl1pPr>
          </a:lstStyle>
          <a:p>
            <a:pPr>
              <a:defRPr/>
            </a:pPr>
            <a:endParaRPr lang="ru-RU"/>
          </a:p>
        </p:txBody>
      </p:sp>
      <p:sp>
        <p:nvSpPr>
          <p:cNvPr id="4" name="Rectangle 46"/>
          <p:cNvSpPr>
            <a:spLocks noGrp="1" noChangeArrowheads="1"/>
          </p:cNvSpPr>
          <p:nvPr>
            <p:ph type="sldNum" sz="quarter" idx="12"/>
          </p:nvPr>
        </p:nvSpPr>
        <p:spPr>
          <a:ln/>
        </p:spPr>
        <p:txBody>
          <a:bodyPr/>
          <a:lstStyle>
            <a:lvl1pPr>
              <a:defRPr/>
            </a:lvl1pPr>
          </a:lstStyle>
          <a:p>
            <a:fld id="{37933A12-5ED9-4787-A048-8186E3647B96}" type="slidenum">
              <a:rPr lang="ru-RU" altLang="ru-RU"/>
              <a:pPr/>
              <a:t>‹#›</a:t>
            </a:fld>
            <a:endParaRPr lang="ru-RU" altLang="ru-RU"/>
          </a:p>
        </p:txBody>
      </p:sp>
    </p:spTree>
    <p:extLst>
      <p:ext uri="{BB962C8B-B14F-4D97-AF65-F5344CB8AC3E}">
        <p14:creationId xmlns:p14="http://schemas.microsoft.com/office/powerpoint/2010/main" val="18814940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4A03D9C9-825E-468E-A28D-3E4B9D342496}" type="slidenum">
              <a:rPr lang="ru-RU" altLang="ru-RU"/>
              <a:pPr/>
              <a:t>‹#›</a:t>
            </a:fld>
            <a:endParaRPr lang="ru-RU" altLang="ru-RU"/>
          </a:p>
        </p:txBody>
      </p:sp>
    </p:spTree>
    <p:extLst>
      <p:ext uri="{BB962C8B-B14F-4D97-AF65-F5344CB8AC3E}">
        <p14:creationId xmlns:p14="http://schemas.microsoft.com/office/powerpoint/2010/main" val="18875484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0B05FC84-B87E-424D-BD2A-DE9FEA854CBB}" type="slidenum">
              <a:rPr lang="ru-RU" altLang="ru-RU"/>
              <a:pPr/>
              <a:t>‹#›</a:t>
            </a:fld>
            <a:endParaRPr lang="ru-RU" altLang="ru-RU"/>
          </a:p>
        </p:txBody>
      </p:sp>
    </p:spTree>
    <p:extLst>
      <p:ext uri="{BB962C8B-B14F-4D97-AF65-F5344CB8AC3E}">
        <p14:creationId xmlns:p14="http://schemas.microsoft.com/office/powerpoint/2010/main" val="38256074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2340A4ED-0602-4722-B61D-A15113722390}" type="slidenum">
              <a:rPr lang="ru-RU" altLang="ru-RU"/>
              <a:pPr/>
              <a:t>‹#›</a:t>
            </a:fld>
            <a:endParaRPr lang="ru-RU" altLang="ru-RU"/>
          </a:p>
        </p:txBody>
      </p:sp>
    </p:spTree>
    <p:extLst>
      <p:ext uri="{BB962C8B-B14F-4D97-AF65-F5344CB8AC3E}">
        <p14:creationId xmlns:p14="http://schemas.microsoft.com/office/powerpoint/2010/main" val="2336967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040443" y="4724400"/>
            <a:ext cx="5486400" cy="664536"/>
          </a:xfrm>
        </p:spPr>
        <p:txBody>
          <a:bodyPr/>
          <a:lstStyle>
            <a:lvl1pPr marL="0" algn="r">
              <a:buNone/>
              <a:defRPr sz="2000" b="1"/>
            </a:lvl1pPr>
            <a:extLst/>
          </a:lstStyle>
          <a:p>
            <a:r>
              <a:rPr lang="fr-FR" smtClean="0"/>
              <a:t>Cliquez pour modifier le style du titre</a:t>
            </a:r>
            <a:endParaRPr lang="en-US"/>
          </a:p>
        </p:txBody>
      </p:sp>
      <p:sp>
        <p:nvSpPr>
          <p:cNvPr id="4" name="Espace réservé du texte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a:r>
              <a:rPr lang="fr-FR" smtClean="0"/>
              <a:t>Cliquez pour modifier les styles du texte du masque</a:t>
            </a:r>
          </a:p>
        </p:txBody>
      </p:sp>
      <p:sp>
        <p:nvSpPr>
          <p:cNvPr id="13" name="Espace réservé pour une image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ormAutofit/>
          </a:bodyPr>
          <a:lstStyle>
            <a:lvl1pPr indent="0">
              <a:buNone/>
              <a:defRPr sz="3200"/>
            </a:lvl1pPr>
            <a:extLst/>
          </a:lstStyle>
          <a:p>
            <a:pPr lvl="0"/>
            <a:r>
              <a:rPr lang="fr-FR" noProof="0" smtClean="0"/>
              <a:t>Cliquez sur l'icône pour ajouter une image</a:t>
            </a:r>
            <a:endParaRPr lang="en-US" noProof="0" dirty="0"/>
          </a:p>
        </p:txBody>
      </p:sp>
      <p:sp>
        <p:nvSpPr>
          <p:cNvPr id="5" name="Espace réservé de la date 7"/>
          <p:cNvSpPr>
            <a:spLocks noGrp="1"/>
          </p:cNvSpPr>
          <p:nvPr>
            <p:ph type="dt" sz="half" idx="10"/>
          </p:nvPr>
        </p:nvSpPr>
        <p:spPr>
          <a:xfrm>
            <a:off x="5562600" y="6508750"/>
            <a:ext cx="3001963" cy="274638"/>
          </a:xfrm>
        </p:spPr>
        <p:txBody>
          <a:bodyPr vert="horz" rtlCol="0"/>
          <a:lstStyle>
            <a:lvl1pPr>
              <a:defRPr/>
            </a:lvl1pPr>
            <a:extLst/>
          </a:lstStyle>
          <a:p>
            <a:pPr>
              <a:defRPr/>
            </a:pPr>
            <a:endParaRPr lang="fr-FR"/>
          </a:p>
        </p:txBody>
      </p:sp>
      <p:sp>
        <p:nvSpPr>
          <p:cNvPr id="6" name="Espace réservé du numéro de diapositive 8"/>
          <p:cNvSpPr>
            <a:spLocks noGrp="1"/>
          </p:cNvSpPr>
          <p:nvPr>
            <p:ph type="sldNum" sz="quarter" idx="11"/>
          </p:nvPr>
        </p:nvSpPr>
        <p:spPr>
          <a:xfrm>
            <a:off x="8639175" y="6508750"/>
            <a:ext cx="463550" cy="274638"/>
          </a:xfrm>
        </p:spPr>
        <p:txBody>
          <a:bodyPr/>
          <a:lstStyle>
            <a:lvl1pPr>
              <a:defRPr/>
            </a:lvl1pPr>
          </a:lstStyle>
          <a:p>
            <a:fld id="{695E7F3B-C0AA-44F1-8923-0D90501AADBB}" type="slidenum">
              <a:rPr lang="fr-FR" altLang="ru-RU"/>
              <a:pPr/>
              <a:t>‹#›</a:t>
            </a:fld>
            <a:endParaRPr lang="fr-FR" altLang="ru-RU"/>
          </a:p>
        </p:txBody>
      </p:sp>
      <p:sp>
        <p:nvSpPr>
          <p:cNvPr id="7" name="Espace réservé du pied de page 9"/>
          <p:cNvSpPr>
            <a:spLocks noGrp="1"/>
          </p:cNvSpPr>
          <p:nvPr>
            <p:ph type="ftr" sz="quarter" idx="12"/>
          </p:nvPr>
        </p:nvSpPr>
        <p:spPr>
          <a:xfrm>
            <a:off x="1600200" y="6508750"/>
            <a:ext cx="3906838" cy="274638"/>
          </a:xfrm>
        </p:spPr>
        <p:txBody>
          <a:bodyPr vert="horz" rtlCol="0"/>
          <a:lstStyle>
            <a:lvl1pPr>
              <a:defRPr/>
            </a:lvl1pPr>
            <a:extLst/>
          </a:lstStyle>
          <a:p>
            <a:pPr>
              <a:defRPr/>
            </a:pPr>
            <a:endParaRPr lang="fr-FR"/>
          </a:p>
        </p:txBody>
      </p:sp>
    </p:spTree>
    <p:extLst>
      <p:ext uri="{BB962C8B-B14F-4D97-AF65-F5344CB8AC3E}">
        <p14:creationId xmlns:p14="http://schemas.microsoft.com/office/powerpoint/2010/main" val="28092260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7813"/>
            <a:ext cx="2057400" cy="5853112"/>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7813"/>
            <a:ext cx="6019800" cy="585311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Rectangle 44"/>
          <p:cNvSpPr>
            <a:spLocks noGrp="1" noChangeArrowheads="1"/>
          </p:cNvSpPr>
          <p:nvPr>
            <p:ph type="dt" sz="half" idx="10"/>
          </p:nvPr>
        </p:nvSpPr>
        <p:spPr>
          <a:ln/>
        </p:spPr>
        <p:txBody>
          <a:bodyPr/>
          <a:lstStyle>
            <a:lvl1pPr>
              <a:defRPr/>
            </a:lvl1pPr>
          </a:lstStyle>
          <a:p>
            <a:pPr>
              <a:defRPr/>
            </a:pPr>
            <a:endParaRPr lang="ru-RU"/>
          </a:p>
        </p:txBody>
      </p:sp>
      <p:sp>
        <p:nvSpPr>
          <p:cNvPr id="5" name="Rectangle 45"/>
          <p:cNvSpPr>
            <a:spLocks noGrp="1" noChangeArrowheads="1"/>
          </p:cNvSpPr>
          <p:nvPr>
            <p:ph type="ftr" sz="quarter" idx="11"/>
          </p:nvPr>
        </p:nvSpPr>
        <p:spPr>
          <a:ln/>
        </p:spPr>
        <p:txBody>
          <a:bodyPr/>
          <a:lstStyle>
            <a:lvl1pPr>
              <a:defRPr/>
            </a:lvl1pPr>
          </a:lstStyle>
          <a:p>
            <a:pPr>
              <a:defRPr/>
            </a:pPr>
            <a:endParaRPr lang="ru-RU"/>
          </a:p>
        </p:txBody>
      </p:sp>
      <p:sp>
        <p:nvSpPr>
          <p:cNvPr id="6" name="Rectangle 46"/>
          <p:cNvSpPr>
            <a:spLocks noGrp="1" noChangeArrowheads="1"/>
          </p:cNvSpPr>
          <p:nvPr>
            <p:ph type="sldNum" sz="quarter" idx="12"/>
          </p:nvPr>
        </p:nvSpPr>
        <p:spPr>
          <a:ln/>
        </p:spPr>
        <p:txBody>
          <a:bodyPr/>
          <a:lstStyle>
            <a:lvl1pPr>
              <a:defRPr/>
            </a:lvl1pPr>
          </a:lstStyle>
          <a:p>
            <a:fld id="{10FBC9C8-2A8B-4E67-93C7-627B900A4F81}" type="slidenum">
              <a:rPr lang="ru-RU" altLang="ru-RU"/>
              <a:pPr/>
              <a:t>‹#›</a:t>
            </a:fld>
            <a:endParaRPr lang="ru-RU" altLang="ru-RU"/>
          </a:p>
        </p:txBody>
      </p:sp>
    </p:spTree>
    <p:extLst>
      <p:ext uri="{BB962C8B-B14F-4D97-AF65-F5344CB8AC3E}">
        <p14:creationId xmlns:p14="http://schemas.microsoft.com/office/powerpoint/2010/main" val="14082084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xAndClipArt" preserve="1">
  <p:cSld name="Заголовок, текст и клип">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7813"/>
            <a:ext cx="8229600" cy="11430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7200" y="1600200"/>
            <a:ext cx="4038600" cy="45307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Клип 3"/>
          <p:cNvSpPr>
            <a:spLocks noGrp="1"/>
          </p:cNvSpPr>
          <p:nvPr>
            <p:ph type="clipArt" sz="half" idx="2"/>
          </p:nvPr>
        </p:nvSpPr>
        <p:spPr>
          <a:xfrm>
            <a:off x="4648200" y="1600200"/>
            <a:ext cx="4038600" cy="4530725"/>
          </a:xfrm>
        </p:spPr>
        <p:txBody>
          <a:bodyPr/>
          <a:lstStyle/>
          <a:p>
            <a:pPr lvl="0"/>
            <a:endParaRPr lang="ru-RU" noProof="0" smtClean="0"/>
          </a:p>
        </p:txBody>
      </p:sp>
      <p:sp>
        <p:nvSpPr>
          <p:cNvPr id="5" name="Rectangle 44"/>
          <p:cNvSpPr>
            <a:spLocks noGrp="1" noChangeArrowheads="1"/>
          </p:cNvSpPr>
          <p:nvPr>
            <p:ph type="dt" sz="half" idx="10"/>
          </p:nvPr>
        </p:nvSpPr>
        <p:spPr>
          <a:ln/>
        </p:spPr>
        <p:txBody>
          <a:bodyPr/>
          <a:lstStyle>
            <a:lvl1pPr>
              <a:defRPr/>
            </a:lvl1pPr>
          </a:lstStyle>
          <a:p>
            <a:pPr>
              <a:defRPr/>
            </a:pPr>
            <a:endParaRPr lang="ru-RU"/>
          </a:p>
        </p:txBody>
      </p:sp>
      <p:sp>
        <p:nvSpPr>
          <p:cNvPr id="6" name="Rectangle 45"/>
          <p:cNvSpPr>
            <a:spLocks noGrp="1" noChangeArrowheads="1"/>
          </p:cNvSpPr>
          <p:nvPr>
            <p:ph type="ftr" sz="quarter" idx="11"/>
          </p:nvPr>
        </p:nvSpPr>
        <p:spPr>
          <a:ln/>
        </p:spPr>
        <p:txBody>
          <a:bodyPr/>
          <a:lstStyle>
            <a:lvl1pPr>
              <a:defRPr/>
            </a:lvl1pPr>
          </a:lstStyle>
          <a:p>
            <a:pPr>
              <a:defRPr/>
            </a:pPr>
            <a:endParaRPr lang="ru-RU"/>
          </a:p>
        </p:txBody>
      </p:sp>
      <p:sp>
        <p:nvSpPr>
          <p:cNvPr id="7" name="Rectangle 46"/>
          <p:cNvSpPr>
            <a:spLocks noGrp="1" noChangeArrowheads="1"/>
          </p:cNvSpPr>
          <p:nvPr>
            <p:ph type="sldNum" sz="quarter" idx="12"/>
          </p:nvPr>
        </p:nvSpPr>
        <p:spPr>
          <a:ln/>
        </p:spPr>
        <p:txBody>
          <a:bodyPr/>
          <a:lstStyle>
            <a:lvl1pPr>
              <a:defRPr/>
            </a:lvl1pPr>
          </a:lstStyle>
          <a:p>
            <a:fld id="{047CC6B4-0218-4231-86A2-287BA6E933CD}" type="slidenum">
              <a:rPr lang="ru-RU" altLang="ru-RU"/>
              <a:pPr/>
              <a:t>‹#›</a:t>
            </a:fld>
            <a:endParaRPr lang="ru-RU" altLang="ru-RU"/>
          </a:p>
        </p:txBody>
      </p:sp>
    </p:spTree>
    <p:extLst>
      <p:ext uri="{BB962C8B-B14F-4D97-AF65-F5344CB8AC3E}">
        <p14:creationId xmlns:p14="http://schemas.microsoft.com/office/powerpoint/2010/main" val="1942700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4E1CF45B-686C-44EF-A966-C56BE423E95B}"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35D20F95-DE2E-47D0-BB40-6A1C6DB0418B}" type="slidenum">
              <a:rPr lang="ru-RU" altLang="ru-RU"/>
              <a:pPr/>
              <a:t>‹#›</a:t>
            </a:fld>
            <a:endParaRPr lang="ru-RU" altLang="ru-RU"/>
          </a:p>
        </p:txBody>
      </p:sp>
    </p:spTree>
    <p:extLst>
      <p:ext uri="{BB962C8B-B14F-4D97-AF65-F5344CB8AC3E}">
        <p14:creationId xmlns:p14="http://schemas.microsoft.com/office/powerpoint/2010/main" val="118416730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39AC7EF2-AC9F-40C2-8C6D-8998B70426E1}"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C96EBB7F-84FA-49C8-B81F-2B0C8F1F8E55}" type="slidenum">
              <a:rPr lang="ru-RU" altLang="ru-RU"/>
              <a:pPr/>
              <a:t>‹#›</a:t>
            </a:fld>
            <a:endParaRPr lang="ru-RU" altLang="ru-RU"/>
          </a:p>
        </p:txBody>
      </p:sp>
    </p:spTree>
    <p:extLst>
      <p:ext uri="{BB962C8B-B14F-4D97-AF65-F5344CB8AC3E}">
        <p14:creationId xmlns:p14="http://schemas.microsoft.com/office/powerpoint/2010/main" val="33289339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B776BC42-F119-47B9-A669-D62861E0FC26}" type="datetimeFigureOut">
              <a:rPr lang="ru-RU"/>
              <a:pPr>
                <a:defRPr/>
              </a:pPr>
              <a:t>25.09.2020</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B1EBB29C-F373-456F-B8CB-26AFC91DBFF1}" type="slidenum">
              <a:rPr lang="ru-RU" altLang="ru-RU"/>
              <a:pPr/>
              <a:t>‹#›</a:t>
            </a:fld>
            <a:endParaRPr lang="ru-RU" altLang="ru-RU"/>
          </a:p>
        </p:txBody>
      </p:sp>
    </p:spTree>
    <p:extLst>
      <p:ext uri="{BB962C8B-B14F-4D97-AF65-F5344CB8AC3E}">
        <p14:creationId xmlns:p14="http://schemas.microsoft.com/office/powerpoint/2010/main" val="6890486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5C0C6C1B-DBC7-4CD5-B314-B98CF126FADD}"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A2D41BE5-0B49-4A3B-B4E7-2433791922DE}" type="slidenum">
              <a:rPr lang="ru-RU" altLang="ru-RU"/>
              <a:pPr/>
              <a:t>‹#›</a:t>
            </a:fld>
            <a:endParaRPr lang="ru-RU" altLang="ru-RU"/>
          </a:p>
        </p:txBody>
      </p:sp>
    </p:spTree>
    <p:extLst>
      <p:ext uri="{BB962C8B-B14F-4D97-AF65-F5344CB8AC3E}">
        <p14:creationId xmlns:p14="http://schemas.microsoft.com/office/powerpoint/2010/main" val="12260244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D445215A-CB30-4276-8E8C-18FC19BD63EB}" type="datetimeFigureOut">
              <a:rPr lang="ru-RU"/>
              <a:pPr>
                <a:defRPr/>
              </a:pPr>
              <a:t>25.09.2020</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fld id="{9FD3235A-D303-42A6-AA54-13BC73341976}" type="slidenum">
              <a:rPr lang="ru-RU" altLang="ru-RU"/>
              <a:pPr/>
              <a:t>‹#›</a:t>
            </a:fld>
            <a:endParaRPr lang="ru-RU" altLang="ru-RU"/>
          </a:p>
        </p:txBody>
      </p:sp>
    </p:spTree>
    <p:extLst>
      <p:ext uri="{BB962C8B-B14F-4D97-AF65-F5344CB8AC3E}">
        <p14:creationId xmlns:p14="http://schemas.microsoft.com/office/powerpoint/2010/main" val="42545462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24A4CE73-B994-4C0C-9623-05366AFE81B6}" type="datetimeFigureOut">
              <a:rPr lang="ru-RU"/>
              <a:pPr>
                <a:defRPr/>
              </a:pPr>
              <a:t>25.09.2020</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fld id="{F430D7DA-4534-485C-816B-784748FC80C5}" type="slidenum">
              <a:rPr lang="ru-RU" altLang="ru-RU"/>
              <a:pPr/>
              <a:t>‹#›</a:t>
            </a:fld>
            <a:endParaRPr lang="ru-RU" altLang="ru-RU"/>
          </a:p>
        </p:txBody>
      </p:sp>
    </p:spTree>
    <p:extLst>
      <p:ext uri="{BB962C8B-B14F-4D97-AF65-F5344CB8AC3E}">
        <p14:creationId xmlns:p14="http://schemas.microsoft.com/office/powerpoint/2010/main" val="7927826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45CDC483-8FA8-4EDB-8142-218762C760AA}" type="datetimeFigureOut">
              <a:rPr lang="ru-RU"/>
              <a:pPr>
                <a:defRPr/>
              </a:pPr>
              <a:t>25.09.2020</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fld id="{D23B35A6-511B-47C3-899C-702341DCA4D3}" type="slidenum">
              <a:rPr lang="ru-RU" altLang="ru-RU"/>
              <a:pPr/>
              <a:t>‹#›</a:t>
            </a:fld>
            <a:endParaRPr lang="ru-RU" altLang="ru-RU"/>
          </a:p>
        </p:txBody>
      </p:sp>
    </p:spTree>
    <p:extLst>
      <p:ext uri="{BB962C8B-B14F-4D97-AF65-F5344CB8AC3E}">
        <p14:creationId xmlns:p14="http://schemas.microsoft.com/office/powerpoint/2010/main" val="14491987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3DC819DD-6D50-4AEE-BE0E-5EE0525B0C98}" type="datetimeFigureOut">
              <a:rPr lang="ru-RU"/>
              <a:pPr>
                <a:defRPr/>
              </a:pPr>
              <a:t>25.09.2020</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61D5B027-F4BF-4F9A-A1F8-568276E98D3F}" type="slidenum">
              <a:rPr lang="ru-RU" altLang="ru-RU"/>
              <a:pPr/>
              <a:t>‹#›</a:t>
            </a:fld>
            <a:endParaRPr lang="ru-RU" altLang="ru-RU"/>
          </a:p>
        </p:txBody>
      </p:sp>
    </p:spTree>
    <p:extLst>
      <p:ext uri="{BB962C8B-B14F-4D97-AF65-F5344CB8AC3E}">
        <p14:creationId xmlns:p14="http://schemas.microsoft.com/office/powerpoint/2010/main" val="3642651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3.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image" Target="../media/image6.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5.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7.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8.jpe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1.jpe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8.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image" Target="../media/image6.png"/><Relationship Id="rId2" Type="http://schemas.openxmlformats.org/officeDocument/2006/relationships/slideLayout" Target="../slideLayouts/slideLayout81.xml"/><Relationship Id="rId16" Type="http://schemas.openxmlformats.org/officeDocument/2006/relationships/image" Target="../media/image5.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4.png"/><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1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13.jpe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Arrondir un rectangle avec un coin diagonal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solidFill>
                <a:prstClr val="white"/>
              </a:solidFill>
            </a:endParaRPr>
          </a:p>
        </p:txBody>
      </p:sp>
      <p:sp>
        <p:nvSpPr>
          <p:cNvPr id="3" name="Espace réservé du pied de page 2"/>
          <p:cNvSpPr>
            <a:spLocks noGrp="1"/>
          </p:cNvSpPr>
          <p:nvPr>
            <p:ph type="ftr" sz="quarter" idx="3"/>
          </p:nvPr>
        </p:nvSpPr>
        <p:spPr>
          <a:xfrm>
            <a:off x="1295400" y="6400800"/>
            <a:ext cx="4211638" cy="274638"/>
          </a:xfrm>
          <a:prstGeom prst="rect">
            <a:avLst/>
          </a:prstGeom>
        </p:spPr>
        <p:txBody>
          <a:bodyPr/>
          <a:lstStyle>
            <a:lvl1pPr algn="r" eaLnBrk="1" latinLnBrk="0" hangingPunct="1">
              <a:defRPr kumimoji="0" sz="1300">
                <a:solidFill>
                  <a:srgbClr val="676A55">
                    <a:tint val="60000"/>
                    <a:satMod val="155000"/>
                  </a:srgbClr>
                </a:solidFill>
                <a:latin typeface="Arial" pitchFamily="34" charset="0"/>
              </a:defRPr>
            </a:lvl1pPr>
            <a:extLst/>
          </a:lstStyle>
          <a:p>
            <a:pPr>
              <a:defRPr/>
            </a:pPr>
            <a:endParaRPr lang="fr-FR"/>
          </a:p>
        </p:txBody>
      </p:sp>
      <p:sp>
        <p:nvSpPr>
          <p:cNvPr id="14" name="Espace réservé de la date 13"/>
          <p:cNvSpPr>
            <a:spLocks noGrp="1"/>
          </p:cNvSpPr>
          <p:nvPr>
            <p:ph type="dt" sz="half" idx="2"/>
          </p:nvPr>
        </p:nvSpPr>
        <p:spPr>
          <a:xfrm>
            <a:off x="5562600" y="6400800"/>
            <a:ext cx="3001963" cy="274638"/>
          </a:xfrm>
          <a:prstGeom prst="rect">
            <a:avLst/>
          </a:prstGeom>
        </p:spPr>
        <p:txBody>
          <a:bodyPr/>
          <a:lstStyle>
            <a:lvl1pPr algn="l" eaLnBrk="1" latinLnBrk="0" hangingPunct="1">
              <a:defRPr kumimoji="0" sz="1300">
                <a:solidFill>
                  <a:srgbClr val="676A55">
                    <a:tint val="60000"/>
                    <a:satMod val="155000"/>
                  </a:srgbClr>
                </a:solidFill>
                <a:latin typeface="Arial" pitchFamily="34" charset="0"/>
              </a:defRPr>
            </a:lvl1pPr>
            <a:extLst/>
          </a:lstStyle>
          <a:p>
            <a:pPr>
              <a:defRPr/>
            </a:pPr>
            <a:endParaRPr lang="fr-FR"/>
          </a:p>
        </p:txBody>
      </p:sp>
      <p:sp>
        <p:nvSpPr>
          <p:cNvPr id="23" name="Espace réservé du numéro de diapositive 22"/>
          <p:cNvSpPr>
            <a:spLocks noGrp="1"/>
          </p:cNvSpPr>
          <p:nvPr>
            <p:ph type="sldNum" sz="quarter" idx="4"/>
          </p:nvPr>
        </p:nvSpPr>
        <p:spPr>
          <a:xfrm>
            <a:off x="8639175" y="6515100"/>
            <a:ext cx="463550" cy="273050"/>
          </a:xfrm>
          <a:prstGeom prst="rect">
            <a:avLst/>
          </a:prstGeom>
        </p:spPr>
        <p:txBody>
          <a:bodyPr vert="horz" wrap="square" lIns="91440" tIns="45720" rIns="91440" bIns="45720" numCol="1" anchor="ctr" anchorCtr="0" compatLnSpc="1">
            <a:prstTxWarp prst="textNoShape">
              <a:avLst/>
            </a:prstTxWarp>
          </a:bodyPr>
          <a:lstStyle>
            <a:lvl1pPr algn="r">
              <a:defRPr sz="1600">
                <a:solidFill>
                  <a:srgbClr val="DFE0D4"/>
                </a:solidFill>
              </a:defRPr>
            </a:lvl1pPr>
          </a:lstStyle>
          <a:p>
            <a:fld id="{45E88B4D-7ADA-4BE8-BA75-5B7791281E0F}" type="slidenum">
              <a:rPr lang="fr-FR" altLang="ru-RU"/>
              <a:pPr/>
              <a:t>‹#›</a:t>
            </a:fld>
            <a:endParaRPr lang="fr-FR" altLang="ru-RU"/>
          </a:p>
        </p:txBody>
      </p:sp>
      <p:sp>
        <p:nvSpPr>
          <p:cNvPr id="22" name="Espace réservé du titre 21"/>
          <p:cNvSpPr>
            <a:spLocks noGrp="1"/>
          </p:cNvSpPr>
          <p:nvPr>
            <p:ph type="title"/>
          </p:nvPr>
        </p:nvSpPr>
        <p:spPr>
          <a:xfrm>
            <a:off x="457200" y="254000"/>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lang="fr-FR" smtClean="0"/>
              <a:t>Cliquez pour modifier le style du titre</a:t>
            </a:r>
            <a:endParaRPr lang="en-US"/>
          </a:p>
        </p:txBody>
      </p:sp>
      <p:sp>
        <p:nvSpPr>
          <p:cNvPr id="1033" name="Espace réservé du texte 12"/>
          <p:cNvSpPr>
            <a:spLocks noGrp="1"/>
          </p:cNvSpPr>
          <p:nvPr>
            <p:ph type="body" idx="1"/>
          </p:nvPr>
        </p:nvSpPr>
        <p:spPr bwMode="auto">
          <a:xfrm>
            <a:off x="457200" y="16462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ltLang="ru-RU" smtClean="0"/>
              <a:t>Cliquez pour modifier les styles du texte du masque</a:t>
            </a:r>
          </a:p>
          <a:p>
            <a:pPr lvl="1"/>
            <a:r>
              <a:rPr lang="fr-FR" altLang="ru-RU" smtClean="0"/>
              <a:t>Deuxième niveau</a:t>
            </a:r>
          </a:p>
          <a:p>
            <a:pPr lvl="2"/>
            <a:r>
              <a:rPr lang="fr-FR" altLang="ru-RU" smtClean="0"/>
              <a:t>Troisième niveau</a:t>
            </a:r>
          </a:p>
          <a:p>
            <a:pPr lvl="3"/>
            <a:r>
              <a:rPr lang="fr-FR" altLang="ru-RU" smtClean="0"/>
              <a:t>Quatrième niveau</a:t>
            </a:r>
          </a:p>
          <a:p>
            <a:pPr lvl="4"/>
            <a:r>
              <a:rPr lang="fr-FR" altLang="ru-RU" smtClean="0"/>
              <a:t>Cinquième niveau</a:t>
            </a:r>
            <a:endParaRPr lang="en-US" altLang="ru-RU" smtClean="0"/>
          </a:p>
        </p:txBody>
      </p:sp>
    </p:spTree>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07" r:id="rId7"/>
    <p:sldLayoutId id="2147484095" r:id="rId8"/>
    <p:sldLayoutId id="2147484096" r:id="rId9"/>
    <p:sldLayoutId id="2147484008" r:id="rId10"/>
    <p:sldLayoutId id="2147484009" r:id="rId11"/>
    <p:sldLayoutId id="2147484010" r:id="rId12"/>
  </p:sldLayoutIdLst>
  <p:txStyles>
    <p:titleStyle>
      <a:lvl1pPr marL="53975" indent="-53975" algn="r" rtl="0" eaLnBrk="0" fontAlgn="base" hangingPunct="0">
        <a:spcBef>
          <a:spcPct val="0"/>
        </a:spcBef>
        <a:spcAft>
          <a:spcPct val="0"/>
        </a:spcAft>
        <a:defRPr sz="4600" kern="1200">
          <a:solidFill>
            <a:srgbClr val="E7EACB"/>
          </a:solidFill>
          <a:effectLst>
            <a:outerShdw blurRad="38100" dist="25500" dir="5400000" algn="tl" rotWithShape="0">
              <a:srgbClr val="000000">
                <a:satMod val="180000"/>
                <a:alpha val="75000"/>
              </a:srgbClr>
            </a:outerShdw>
          </a:effectLst>
          <a:latin typeface="+mj-lt"/>
          <a:ea typeface="+mj-ea"/>
          <a:cs typeface="+mj-cs"/>
        </a:defRPr>
      </a:lvl1pPr>
      <a:lvl2pPr marL="53975" indent="-53975" algn="r" rtl="0" eaLnBrk="0" fontAlgn="base" hangingPunct="0">
        <a:spcBef>
          <a:spcPct val="0"/>
        </a:spcBef>
        <a:spcAft>
          <a:spcPct val="0"/>
        </a:spcAft>
        <a:defRPr sz="4600">
          <a:solidFill>
            <a:srgbClr val="E7EACB"/>
          </a:solidFill>
          <a:latin typeface="Cambria" pitchFamily="18" charset="0"/>
        </a:defRPr>
      </a:lvl2pPr>
      <a:lvl3pPr marL="53975" indent="-53975" algn="r" rtl="0" eaLnBrk="0" fontAlgn="base" hangingPunct="0">
        <a:spcBef>
          <a:spcPct val="0"/>
        </a:spcBef>
        <a:spcAft>
          <a:spcPct val="0"/>
        </a:spcAft>
        <a:defRPr sz="4600">
          <a:solidFill>
            <a:srgbClr val="E7EACB"/>
          </a:solidFill>
          <a:latin typeface="Cambria" pitchFamily="18" charset="0"/>
        </a:defRPr>
      </a:lvl3pPr>
      <a:lvl4pPr marL="53975" indent="-53975" algn="r" rtl="0" eaLnBrk="0" fontAlgn="base" hangingPunct="0">
        <a:spcBef>
          <a:spcPct val="0"/>
        </a:spcBef>
        <a:spcAft>
          <a:spcPct val="0"/>
        </a:spcAft>
        <a:defRPr sz="4600">
          <a:solidFill>
            <a:srgbClr val="E7EACB"/>
          </a:solidFill>
          <a:latin typeface="Cambria" pitchFamily="18" charset="0"/>
        </a:defRPr>
      </a:lvl4pPr>
      <a:lvl5pPr marL="53975" indent="-53975" algn="r" rtl="0" eaLnBrk="0" fontAlgn="base" hangingPunct="0">
        <a:spcBef>
          <a:spcPct val="0"/>
        </a:spcBef>
        <a:spcAft>
          <a:spcPct val="0"/>
        </a:spcAft>
        <a:defRPr sz="4600">
          <a:solidFill>
            <a:srgbClr val="E7EACB"/>
          </a:solidFill>
          <a:latin typeface="Cambria" pitchFamily="18" charset="0"/>
        </a:defRPr>
      </a:lvl5pPr>
      <a:lvl6pPr marL="511175" indent="-53975" algn="r" rtl="0" fontAlgn="base">
        <a:spcBef>
          <a:spcPct val="0"/>
        </a:spcBef>
        <a:spcAft>
          <a:spcPct val="0"/>
        </a:spcAft>
        <a:defRPr sz="4600">
          <a:solidFill>
            <a:srgbClr val="E7EACB"/>
          </a:solidFill>
          <a:latin typeface="Rockwell" pitchFamily="18" charset="0"/>
        </a:defRPr>
      </a:lvl6pPr>
      <a:lvl7pPr marL="968375" indent="-53975" algn="r" rtl="0" fontAlgn="base">
        <a:spcBef>
          <a:spcPct val="0"/>
        </a:spcBef>
        <a:spcAft>
          <a:spcPct val="0"/>
        </a:spcAft>
        <a:defRPr sz="4600">
          <a:solidFill>
            <a:srgbClr val="E7EACB"/>
          </a:solidFill>
          <a:latin typeface="Rockwell" pitchFamily="18" charset="0"/>
        </a:defRPr>
      </a:lvl7pPr>
      <a:lvl8pPr marL="1425575" indent="-53975" algn="r" rtl="0" fontAlgn="base">
        <a:spcBef>
          <a:spcPct val="0"/>
        </a:spcBef>
        <a:spcAft>
          <a:spcPct val="0"/>
        </a:spcAft>
        <a:defRPr sz="4600">
          <a:solidFill>
            <a:srgbClr val="E7EACB"/>
          </a:solidFill>
          <a:latin typeface="Rockwell" pitchFamily="18" charset="0"/>
        </a:defRPr>
      </a:lvl8pPr>
      <a:lvl9pPr marL="1882775" indent="-53975" algn="r" rtl="0" fontAlgn="base">
        <a:spcBef>
          <a:spcPct val="0"/>
        </a:spcBef>
        <a:spcAft>
          <a:spcPct val="0"/>
        </a:spcAft>
        <a:defRPr sz="4600">
          <a:solidFill>
            <a:srgbClr val="E7EACB"/>
          </a:solidFill>
          <a:latin typeface="Rockwell" pitchFamily="18" charset="0"/>
        </a:defRPr>
      </a:lvl9pPr>
      <a:extLst/>
    </p:titleStyle>
    <p:bodyStyle>
      <a:lvl1pPr marL="292100" indent="-292100" algn="l" rtl="0" eaLnBrk="0" fontAlgn="base" hangingPunct="0">
        <a:spcBef>
          <a:spcPct val="0"/>
        </a:spcBef>
        <a:spcAft>
          <a:spcPct val="0"/>
        </a:spcAft>
        <a:buClr>
          <a:schemeClr val="accent1"/>
        </a:buClr>
        <a:buSzPct val="70000"/>
        <a:buFont typeface="Wingdings 2" panose="05020102010507070707" pitchFamily="18" charset="2"/>
        <a:buChar char=""/>
        <a:defRPr sz="3200" kern="1200">
          <a:solidFill>
            <a:schemeClr val="tx1"/>
          </a:solidFill>
          <a:latin typeface="+mn-lt"/>
          <a:ea typeface="+mn-ea"/>
          <a:cs typeface="+mn-cs"/>
        </a:defRPr>
      </a:lvl1pPr>
      <a:lvl2pPr marL="639763" indent="-228600" algn="l" rtl="0" eaLnBrk="0" fontAlgn="base" hangingPunct="0">
        <a:spcBef>
          <a:spcPts val="400"/>
        </a:spcBef>
        <a:spcAft>
          <a:spcPct val="0"/>
        </a:spcAft>
        <a:buClr>
          <a:schemeClr val="accent2"/>
        </a:buClr>
        <a:buSzPct val="90000"/>
        <a:buChar char="•"/>
        <a:defRPr sz="2600" kern="1200">
          <a:solidFill>
            <a:schemeClr val="tx1"/>
          </a:solidFill>
          <a:latin typeface="+mn-lt"/>
          <a:ea typeface="+mn-ea"/>
          <a:cs typeface="+mn-cs"/>
        </a:defRPr>
      </a:lvl2pPr>
      <a:lvl3pPr marL="822325" indent="-190500" algn="l" rtl="0" eaLnBrk="0" fontAlgn="base" hangingPunct="0">
        <a:spcBef>
          <a:spcPts val="400"/>
        </a:spcBef>
        <a:spcAft>
          <a:spcPct val="0"/>
        </a:spcAft>
        <a:buClr>
          <a:srgbClr val="A8CDD7"/>
        </a:buClr>
        <a:buSzPct val="100000"/>
        <a:buFont typeface="Wingdings 2" panose="05020102010507070707" pitchFamily="18" charset="2"/>
        <a:buChar char=""/>
        <a:defRPr sz="2300" kern="1200">
          <a:solidFill>
            <a:schemeClr val="tx1"/>
          </a:solidFill>
          <a:latin typeface="+mn-lt"/>
          <a:ea typeface="+mn-ea"/>
          <a:cs typeface="+mn-cs"/>
        </a:defRPr>
      </a:lvl3pPr>
      <a:lvl4pPr marL="1004888" indent="-182563" algn="l" rtl="0" eaLnBrk="0" fontAlgn="base" hangingPunct="0">
        <a:spcBef>
          <a:spcPts val="400"/>
        </a:spcBef>
        <a:spcAft>
          <a:spcPct val="0"/>
        </a:spcAft>
        <a:buClr>
          <a:srgbClr val="A8CDD7"/>
        </a:buClr>
        <a:buSzPct val="100000"/>
        <a:buFont typeface="Wingdings 2" panose="05020102010507070707" pitchFamily="18" charset="2"/>
        <a:buChar char=""/>
        <a:defRPr sz="2000" kern="1200">
          <a:solidFill>
            <a:schemeClr val="tx1"/>
          </a:solidFill>
          <a:latin typeface="+mn-lt"/>
          <a:ea typeface="+mn-ea"/>
          <a:cs typeface="+mn-cs"/>
        </a:defRPr>
      </a:lvl4pPr>
      <a:lvl5pPr marL="1187450" indent="-182563" algn="l" rtl="0" eaLnBrk="0" fontAlgn="base" hangingPunct="0">
        <a:spcBef>
          <a:spcPts val="400"/>
        </a:spcBef>
        <a:spcAft>
          <a:spcPct val="0"/>
        </a:spcAft>
        <a:buClr>
          <a:srgbClr val="A8CDD7"/>
        </a:buClr>
        <a:buSzPct val="100000"/>
        <a:buFont typeface="Wingdings 2" panose="05020102010507070707" pitchFamily="18" charset="2"/>
        <a:buChar char=""/>
        <a:defRPr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43"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6207A75D-DCDA-43DF-BED7-082483697517}" type="datetimeFigureOut">
              <a:rPr lang="ru-RU"/>
              <a:pPr>
                <a:defRPr/>
              </a:pPr>
              <a:t>25.09.2020</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F1242891-6089-476A-9A36-FB94EE5AD860}"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2051"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defRPr>
            </a:lvl1pPr>
          </a:lstStyle>
          <a:p>
            <a:pPr>
              <a:defRPr/>
            </a:pPr>
            <a:fld id="{C9012F9C-8164-45E3-ADF4-C47EFF265896}" type="datetimeFigureOut">
              <a:rPr lang="ru-RU"/>
              <a:pPr>
                <a:defRPr/>
              </a:pPr>
              <a:t>25.09.2020</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B2E7C421-CA2A-4F9A-8AE9-246AB6070B31}"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3075"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DD5817E2-08F0-4567-85DC-3EFDF0E2414A}" type="datetimeFigureOut">
              <a:rPr lang="ru-RU"/>
              <a:pPr>
                <a:defRPr/>
              </a:pPr>
              <a:t>25.09.2020</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799C031F-C205-4E5F-9EA3-496D33A7A651}"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58"/>
            </a:gs>
            <a:gs pos="100000">
              <a:schemeClr val="bg1"/>
            </a:gs>
          </a:gsLst>
          <a:lin ang="2700000" scaled="1"/>
        </a:gra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6413"/>
            <a:chOff x="0" y="0"/>
            <a:chExt cx="5760" cy="4319"/>
          </a:xfrm>
        </p:grpSpPr>
        <p:sp>
          <p:nvSpPr>
            <p:cNvPr id="91139"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40"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41"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107"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3"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4109"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4110"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6"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112"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8"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4114"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0"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16"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2"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53"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54"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20"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6"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22"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8"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59"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91160"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26"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2"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91163"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4129"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5"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4131"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7"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68"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69"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0"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1"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91172"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3"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4"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grpSp>
          <p:nvGrpSpPr>
            <p:cNvPr id="4140" name="Group 39"/>
            <p:cNvGrpSpPr>
              <a:grpSpLocks/>
            </p:cNvGrpSpPr>
            <p:nvPr userDrawn="1"/>
          </p:nvGrpSpPr>
          <p:grpSpPr bwMode="auto">
            <a:xfrm>
              <a:off x="0" y="1632"/>
              <a:ext cx="5758" cy="1858"/>
              <a:chOff x="0" y="1632"/>
              <a:chExt cx="5758" cy="1858"/>
            </a:xfrm>
          </p:grpSpPr>
          <p:sp>
            <p:nvSpPr>
              <p:cNvPr id="91176"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77"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grpSp>
      </p:grpSp>
      <p:sp>
        <p:nvSpPr>
          <p:cNvPr id="91178" name="Rectangle 42"/>
          <p:cNvSpPr>
            <a:spLocks noGrp="1" noChangeArrowheads="1"/>
          </p:cNvSpPr>
          <p:nvPr>
            <p:ph type="title"/>
          </p:nvPr>
        </p:nvSpPr>
        <p:spPr bwMode="auto">
          <a:xfrm>
            <a:off x="457200" y="27781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91179" name="Rectangle 43"/>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91180" name="Rectangle 4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91181" name="Rectangle 4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91182" name="Rectangle 4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FFFFFF"/>
                </a:solidFill>
                <a:effectLst>
                  <a:outerShdw blurRad="38100" dist="38100" dir="2700000" algn="tl">
                    <a:srgbClr val="000000"/>
                  </a:outerShdw>
                </a:effectLst>
              </a:defRPr>
            </a:lvl1pPr>
          </a:lstStyle>
          <a:p>
            <a:fld id="{3756EFD1-F63F-41E3-B19A-FCB03DD066E9}" type="slidenum">
              <a:rPr lang="ru-RU" altLang="ru-RU"/>
              <a:pPr/>
              <a:t>‹#›</a:t>
            </a:fld>
            <a:endParaRPr lang="ru-RU" altLang="ru-RU"/>
          </a:p>
        </p:txBody>
      </p:sp>
    </p:spTree>
  </p:cSld>
  <p:clrMap bg1="dk2" tx1="lt1" bg2="dk1" tx2="lt2" accent1="accent1" accent2="accent2" accent3="accent3" accent4="accent4" accent5="accent5" accent6="accent6" hlink="hlink" folHlink="folHlink"/>
  <p:sldLayoutIdLst>
    <p:sldLayoutId id="2147484108"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4"/>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5"/>
        </a:buBlip>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6"/>
        </a:buBlip>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SzPct val="90000"/>
        <a:buFont typeface="Wingdings" pitchFamily="2" charset="2"/>
        <a:buBlip>
          <a:blip r:embed="rId16"/>
        </a:buBlip>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90000"/>
        <a:buFont typeface="Wingdings" pitchFamily="2" charset="2"/>
        <a:buBlip>
          <a:blip r:embed="rId16"/>
        </a:buBlip>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90000"/>
        <a:buFont typeface="Wingdings" pitchFamily="2" charset="2"/>
        <a:buBlip>
          <a:blip r:embed="rId16"/>
        </a:buBlip>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90000"/>
        <a:buFont typeface="Wingdings" pitchFamily="2" charset="2"/>
        <a:buBlip>
          <a:blip r:embed="rId16"/>
        </a:buBlip>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23555"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2355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2355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2355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FFFFFF"/>
                </a:solidFill>
                <a:effectLst>
                  <a:outerShdw blurRad="38100" dist="38100" dir="2700000" algn="tl">
                    <a:srgbClr val="000000"/>
                  </a:outerShdw>
                </a:effectLst>
              </a:defRPr>
            </a:lvl1pPr>
          </a:lstStyle>
          <a:p>
            <a:fld id="{A0501FD0-75F6-4DCA-92BB-F8A9ADE19BC0}" type="slidenum">
              <a:rPr lang="ru-RU" altLang="ru-RU"/>
              <a:pPr/>
              <a:t>‹#›</a:t>
            </a:fld>
            <a:endParaRPr lang="ru-RU" altLang="ru-RU"/>
          </a:p>
        </p:txBody>
      </p:sp>
    </p:spTree>
  </p:cSld>
  <p:clrMap bg1="dk2" tx1="lt1" bg2="dk1" tx2="lt2" accent1="accent1" accent2="accent2" accent3="accent3" accent4="accent4" accent5="accent5" accent6="accent6" hlink="hlink" folHlink="folHlink"/>
  <p:sldLayoutIdLst>
    <p:sldLayoutId id="2147484109"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23555"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2355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2355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2355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rgbClr val="FFFFFF"/>
                </a:solidFill>
                <a:effectLst>
                  <a:outerShdw blurRad="38100" dist="38100" dir="2700000" algn="tl">
                    <a:srgbClr val="000000"/>
                  </a:outerShdw>
                </a:effectLst>
              </a:defRPr>
            </a:lvl1pPr>
          </a:lstStyle>
          <a:p>
            <a:fld id="{06C22DE1-5DD4-4A69-94D3-922B2C96BEB0}" type="slidenum">
              <a:rPr lang="ru-RU" altLang="ru-RU"/>
              <a:pPr/>
              <a:t>‹#›</a:t>
            </a:fld>
            <a:endParaRPr lang="ru-RU" altLang="ru-RU"/>
          </a:p>
        </p:txBody>
      </p:sp>
    </p:spTree>
  </p:cSld>
  <p:clrMap bg1="dk1" tx1="lt1" bg2="dk2" tx2="lt2" accent1="accent1" accent2="accent2" accent3="accent3" accent4="accent4" accent5="accent5" accent6="accent6" hlink="hlink" folHlink="folHlink"/>
  <p:sldLayoutIdLst>
    <p:sldLayoutId id="2147484110"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7173" name="Текст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1" name="Дата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latin typeface="Arial" charset="0"/>
              </a:defRPr>
            </a:lvl1pPr>
          </a:lstStyle>
          <a:p>
            <a:pPr>
              <a:defRPr/>
            </a:pPr>
            <a:fld id="{4DE609D0-F5EB-41F0-A359-65A53F5082E8}" type="datetimeFigureOut">
              <a:rPr lang="ru-RU"/>
              <a:pPr>
                <a:defRPr/>
              </a:pPr>
              <a:t>25.09.2020</a:t>
            </a:fld>
            <a:endParaRPr lang="ru-RU"/>
          </a:p>
        </p:txBody>
      </p:sp>
      <p:sp>
        <p:nvSpPr>
          <p:cNvPr id="28" name="Нижний колонтитул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latin typeface="Arial" charset="0"/>
              </a:defRPr>
            </a:lvl1pPr>
          </a:lstStyle>
          <a:p>
            <a:pPr>
              <a:defRPr/>
            </a:pPr>
            <a:endParaRPr lang="ru-RU"/>
          </a:p>
        </p:txBody>
      </p:sp>
      <p:sp>
        <p:nvSpPr>
          <p:cNvPr id="5" name="Номер слайда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a:defRPr sz="1200">
                <a:solidFill>
                  <a:srgbClr val="D38E27"/>
                </a:solidFill>
              </a:defRPr>
            </a:lvl1pPr>
          </a:lstStyle>
          <a:p>
            <a:fld id="{2B616B08-6BD7-4B8D-B034-84048AC5694C}" type="slidenum">
              <a:rPr lang="ru-RU" altLang="ru-RU"/>
              <a:pPr/>
              <a:t>‹#›</a:t>
            </a:fld>
            <a:endParaRPr lang="ru-RU" altLang="ru-RU"/>
          </a:p>
        </p:txBody>
      </p:sp>
      <p:sp>
        <p:nvSpPr>
          <p:cNvPr id="10" name="Заголовок 9"/>
          <p:cNvSpPr>
            <a:spLocks noGrp="1"/>
          </p:cNvSpPr>
          <p:nvPr>
            <p:ph type="title"/>
          </p:nvPr>
        </p:nvSpPr>
        <p:spPr>
          <a:xfrm>
            <a:off x="304800" y="457200"/>
            <a:ext cx="8686800" cy="838200"/>
          </a:xfrm>
          <a:prstGeom prst="rect">
            <a:avLst/>
          </a:prstGeom>
        </p:spPr>
        <p:txBody>
          <a:bodyPr vert="horz" anchor="ctr">
            <a:normAutofit/>
          </a:bodyPr>
          <a:lstStyle/>
          <a:p>
            <a:r>
              <a:rPr lang="ru-RU" smtClean="0"/>
              <a:t>Образец заголовка</a:t>
            </a:r>
            <a:endParaRPr lang="en-US"/>
          </a:p>
        </p:txBody>
      </p:sp>
      <p:sp>
        <p:nvSpPr>
          <p:cNvPr id="9" name="Прямая соединительная линия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
        <p:nvSpPr>
          <p:cNvPr id="12" name="Прямая соединительная линия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Arial" charset="0"/>
            </a:endParaRP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053" r:id="rId4"/>
    <p:sldLayoutId id="2147484114" r:id="rId5"/>
    <p:sldLayoutId id="2147484054" r:id="rId6"/>
    <p:sldLayoutId id="2147484115" r:id="rId7"/>
    <p:sldLayoutId id="2147484116" r:id="rId8"/>
    <p:sldLayoutId id="2147484117" r:id="rId9"/>
    <p:sldLayoutId id="2147484055" r:id="rId10"/>
    <p:sldLayoutId id="2147484118" r:id="rId11"/>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grpSp>
        <p:nvGrpSpPr>
          <p:cNvPr id="8194" name="Group 2"/>
          <p:cNvGrpSpPr>
            <a:grpSpLocks/>
          </p:cNvGrpSpPr>
          <p:nvPr/>
        </p:nvGrpSpPr>
        <p:grpSpPr bwMode="auto">
          <a:xfrm>
            <a:off x="0" y="0"/>
            <a:ext cx="9144000" cy="6856413"/>
            <a:chOff x="0" y="0"/>
            <a:chExt cx="5760" cy="4319"/>
          </a:xfrm>
        </p:grpSpPr>
        <p:sp>
          <p:nvSpPr>
            <p:cNvPr id="91139" name="Freeform 3"/>
            <p:cNvSpPr>
              <a:spLocks/>
            </p:cNvSpPr>
            <p:nvPr/>
          </p:nvSpPr>
          <p:spPr bwMode="hidden">
            <a:xfrm>
              <a:off x="0" y="12"/>
              <a:ext cx="5758" cy="3273"/>
            </a:xfrm>
            <a:custGeom>
              <a:avLst/>
              <a:gdLst/>
              <a:ahLst/>
              <a:cxnLst>
                <a:cxn ang="0">
                  <a:pos x="3193" y="1816"/>
                </a:cxn>
                <a:cxn ang="0">
                  <a:pos x="0" y="0"/>
                </a:cxn>
                <a:cxn ang="0">
                  <a:pos x="0" y="522"/>
                </a:cxn>
                <a:cxn ang="0">
                  <a:pos x="3037" y="1978"/>
                </a:cxn>
                <a:cxn ang="0">
                  <a:pos x="5740" y="3273"/>
                </a:cxn>
                <a:cxn ang="0">
                  <a:pos x="5740" y="3267"/>
                </a:cxn>
                <a:cxn ang="0">
                  <a:pos x="3193" y="1816"/>
                </a:cxn>
                <a:cxn ang="0">
                  <a:pos x="3193" y="1816"/>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40" name="Freeform 4"/>
            <p:cNvSpPr>
              <a:spLocks/>
            </p:cNvSpPr>
            <p:nvPr/>
          </p:nvSpPr>
          <p:spPr bwMode="hidden">
            <a:xfrm>
              <a:off x="149" y="0"/>
              <a:ext cx="5609" cy="3243"/>
            </a:xfrm>
            <a:custGeom>
              <a:avLst/>
              <a:gdLst/>
              <a:ahLst/>
              <a:cxnLst>
                <a:cxn ang="0">
                  <a:pos x="3163" y="1714"/>
                </a:cxn>
                <a:cxn ang="0">
                  <a:pos x="431" y="0"/>
                </a:cxn>
                <a:cxn ang="0">
                  <a:pos x="0" y="0"/>
                </a:cxn>
                <a:cxn ang="0">
                  <a:pos x="3086" y="1786"/>
                </a:cxn>
                <a:cxn ang="0">
                  <a:pos x="5591" y="3243"/>
                </a:cxn>
                <a:cxn ang="0">
                  <a:pos x="5591" y="3237"/>
                </a:cxn>
                <a:cxn ang="0">
                  <a:pos x="3163" y="1714"/>
                </a:cxn>
                <a:cxn ang="0">
                  <a:pos x="3163" y="1714"/>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41" name="Freeform 5"/>
            <p:cNvSpPr>
              <a:spLocks/>
            </p:cNvSpPr>
            <p:nvPr/>
          </p:nvSpPr>
          <p:spPr bwMode="hidden">
            <a:xfrm>
              <a:off x="0" y="3433"/>
              <a:ext cx="4038" cy="191"/>
            </a:xfrm>
            <a:custGeom>
              <a:avLst/>
              <a:gdLst/>
              <a:ahLst/>
              <a:cxnLst>
                <a:cxn ang="0">
                  <a:pos x="0" y="156"/>
                </a:cxn>
                <a:cxn ang="0">
                  <a:pos x="4042" y="192"/>
                </a:cxn>
                <a:cxn ang="0">
                  <a:pos x="4042" y="144"/>
                </a:cxn>
                <a:cxn ang="0">
                  <a:pos x="0" y="0"/>
                </a:cxn>
                <a:cxn ang="0">
                  <a:pos x="0" y="156"/>
                </a:cxn>
                <a:cxn ang="0">
                  <a:pos x="0" y="156"/>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203" name="Freeform 6"/>
            <p:cNvSpPr>
              <a:spLocks/>
            </p:cNvSpPr>
            <p:nvPr/>
          </p:nvSpPr>
          <p:spPr bwMode="hidden">
            <a:xfrm>
              <a:off x="4038" y="3577"/>
              <a:ext cx="1720" cy="65"/>
            </a:xfrm>
            <a:custGeom>
              <a:avLst/>
              <a:gdLst>
                <a:gd name="T0" fmla="*/ 1720 w 1722"/>
                <a:gd name="T1" fmla="*/ 65 h 66"/>
                <a:gd name="T2" fmla="*/ 1720 w 1722"/>
                <a:gd name="T3" fmla="*/ 59 h 66"/>
                <a:gd name="T4" fmla="*/ 0 w 1722"/>
                <a:gd name="T5" fmla="*/ 0 h 66"/>
                <a:gd name="T6" fmla="*/ 0 w 1722"/>
                <a:gd name="T7" fmla="*/ 47 h 66"/>
                <a:gd name="T8" fmla="*/ 1720 w 1722"/>
                <a:gd name="T9" fmla="*/ 65 h 66"/>
                <a:gd name="T10" fmla="*/ 1720 w 1722"/>
                <a:gd name="T11" fmla="*/ 65 h 6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22" h="66">
                  <a:moveTo>
                    <a:pt x="1722" y="66"/>
                  </a:moveTo>
                  <a:lnTo>
                    <a:pt x="1722" y="60"/>
                  </a:lnTo>
                  <a:lnTo>
                    <a:pt x="0" y="0"/>
                  </a:lnTo>
                  <a:lnTo>
                    <a:pt x="0" y="48"/>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3" name="Freeform 7"/>
            <p:cNvSpPr>
              <a:spLocks/>
            </p:cNvSpPr>
            <p:nvPr/>
          </p:nvSpPr>
          <p:spPr bwMode="hidden">
            <a:xfrm>
              <a:off x="0" y="3726"/>
              <a:ext cx="4784" cy="329"/>
            </a:xfrm>
            <a:custGeom>
              <a:avLst/>
              <a:gdLst/>
              <a:ahLst/>
              <a:cxnLst>
                <a:cxn ang="0">
                  <a:pos x="0" y="329"/>
                </a:cxn>
                <a:cxn ang="0">
                  <a:pos x="4789" y="77"/>
                </a:cxn>
                <a:cxn ang="0">
                  <a:pos x="4789" y="0"/>
                </a:cxn>
                <a:cxn ang="0">
                  <a:pos x="0" y="107"/>
                </a:cxn>
                <a:cxn ang="0">
                  <a:pos x="0" y="329"/>
                </a:cxn>
                <a:cxn ang="0">
                  <a:pos x="0" y="329"/>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8205" name="Freeform 8"/>
            <p:cNvSpPr>
              <a:spLocks/>
            </p:cNvSpPr>
            <p:nvPr/>
          </p:nvSpPr>
          <p:spPr bwMode="hidden">
            <a:xfrm>
              <a:off x="4784" y="3702"/>
              <a:ext cx="974" cy="101"/>
            </a:xfrm>
            <a:custGeom>
              <a:avLst/>
              <a:gdLst>
                <a:gd name="T0" fmla="*/ 974 w 975"/>
                <a:gd name="T1" fmla="*/ 48 h 101"/>
                <a:gd name="T2" fmla="*/ 974 w 975"/>
                <a:gd name="T3" fmla="*/ 0 h 101"/>
                <a:gd name="T4" fmla="*/ 0 w 975"/>
                <a:gd name="T5" fmla="*/ 24 h 101"/>
                <a:gd name="T6" fmla="*/ 0 w 975"/>
                <a:gd name="T7" fmla="*/ 101 h 101"/>
                <a:gd name="T8" fmla="*/ 974 w 975"/>
                <a:gd name="T9" fmla="*/ 48 h 101"/>
                <a:gd name="T10" fmla="*/ 974 w 975"/>
                <a:gd name="T11" fmla="*/ 48 h 1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75" h="101">
                  <a:moveTo>
                    <a:pt x="975" y="48"/>
                  </a:moveTo>
                  <a:lnTo>
                    <a:pt x="975" y="0"/>
                  </a:lnTo>
                  <a:lnTo>
                    <a:pt x="0" y="24"/>
                  </a:lnTo>
                  <a:lnTo>
                    <a:pt x="0" y="101"/>
                  </a:lnTo>
                  <a:lnTo>
                    <a:pt x="975" y="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8206" name="Freeform 9"/>
            <p:cNvSpPr>
              <a:spLocks/>
            </p:cNvSpPr>
            <p:nvPr/>
          </p:nvSpPr>
          <p:spPr bwMode="hidden">
            <a:xfrm>
              <a:off x="3619" y="3815"/>
              <a:ext cx="2139" cy="198"/>
            </a:xfrm>
            <a:custGeom>
              <a:avLst/>
              <a:gdLst>
                <a:gd name="T0" fmla="*/ 2139 w 2141"/>
                <a:gd name="T1" fmla="*/ 0 h 198"/>
                <a:gd name="T2" fmla="*/ 0 w 2141"/>
                <a:gd name="T3" fmla="*/ 156 h 198"/>
                <a:gd name="T4" fmla="*/ 0 w 2141"/>
                <a:gd name="T5" fmla="*/ 198 h 198"/>
                <a:gd name="T6" fmla="*/ 2139 w 2141"/>
                <a:gd name="T7" fmla="*/ 0 h 198"/>
                <a:gd name="T8" fmla="*/ 2139 w 2141"/>
                <a:gd name="T9" fmla="*/ 0 h 1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41" h="198">
                  <a:moveTo>
                    <a:pt x="2141" y="0"/>
                  </a:moveTo>
                  <a:lnTo>
                    <a:pt x="0" y="156"/>
                  </a:lnTo>
                  <a:lnTo>
                    <a:pt x="0" y="198"/>
                  </a:lnTo>
                  <a:lnTo>
                    <a:pt x="214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6" name="Freeform 10"/>
            <p:cNvSpPr>
              <a:spLocks/>
            </p:cNvSpPr>
            <p:nvPr/>
          </p:nvSpPr>
          <p:spPr bwMode="hidden">
            <a:xfrm>
              <a:off x="0" y="3971"/>
              <a:ext cx="3619" cy="348"/>
            </a:xfrm>
            <a:custGeom>
              <a:avLst/>
              <a:gdLst/>
              <a:ahLst/>
              <a:cxnLst>
                <a:cxn ang="0">
                  <a:pos x="0" y="348"/>
                </a:cxn>
                <a:cxn ang="0">
                  <a:pos x="311" y="348"/>
                </a:cxn>
                <a:cxn ang="0">
                  <a:pos x="3623" y="42"/>
                </a:cxn>
                <a:cxn ang="0">
                  <a:pos x="3623" y="0"/>
                </a:cxn>
                <a:cxn ang="0">
                  <a:pos x="0" y="264"/>
                </a:cxn>
                <a:cxn ang="0">
                  <a:pos x="0" y="348"/>
                </a:cxn>
                <a:cxn ang="0">
                  <a:pos x="0" y="348"/>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208" name="Freeform 11"/>
            <p:cNvSpPr>
              <a:spLocks/>
            </p:cNvSpPr>
            <p:nvPr/>
          </p:nvSpPr>
          <p:spPr bwMode="hidden">
            <a:xfrm>
              <a:off x="2097" y="4043"/>
              <a:ext cx="2514" cy="276"/>
            </a:xfrm>
            <a:custGeom>
              <a:avLst/>
              <a:gdLst>
                <a:gd name="T0" fmla="*/ 2179 w 2517"/>
                <a:gd name="T1" fmla="*/ 276 h 276"/>
                <a:gd name="T2" fmla="*/ 2514 w 2517"/>
                <a:gd name="T3" fmla="*/ 204 h 276"/>
                <a:gd name="T4" fmla="*/ 2257 w 2517"/>
                <a:gd name="T5" fmla="*/ 0 h 276"/>
                <a:gd name="T6" fmla="*/ 0 w 2517"/>
                <a:gd name="T7" fmla="*/ 276 h 276"/>
                <a:gd name="T8" fmla="*/ 2179 w 2517"/>
                <a:gd name="T9" fmla="*/ 276 h 276"/>
                <a:gd name="T10" fmla="*/ 2179 w 2517"/>
                <a:gd name="T11" fmla="*/ 276 h 2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17" h="276">
                  <a:moveTo>
                    <a:pt x="2182" y="276"/>
                  </a:moveTo>
                  <a:lnTo>
                    <a:pt x="2517" y="204"/>
                  </a:lnTo>
                  <a:lnTo>
                    <a:pt x="2260" y="0"/>
                  </a:lnTo>
                  <a:lnTo>
                    <a:pt x="0" y="276"/>
                  </a:lnTo>
                  <a:lnTo>
                    <a:pt x="2182" y="2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48" name="Freeform 12"/>
            <p:cNvSpPr>
              <a:spLocks/>
            </p:cNvSpPr>
            <p:nvPr/>
          </p:nvSpPr>
          <p:spPr bwMode="hidden">
            <a:xfrm>
              <a:off x="4354" y="3869"/>
              <a:ext cx="1404" cy="378"/>
            </a:xfrm>
            <a:custGeom>
              <a:avLst/>
              <a:gdLst/>
              <a:ahLst/>
              <a:cxnLst>
                <a:cxn ang="0">
                  <a:pos x="1405" y="126"/>
                </a:cxn>
                <a:cxn ang="0">
                  <a:pos x="1405" y="0"/>
                </a:cxn>
                <a:cxn ang="0">
                  <a:pos x="0" y="174"/>
                </a:cxn>
                <a:cxn ang="0">
                  <a:pos x="257" y="378"/>
                </a:cxn>
                <a:cxn ang="0">
                  <a:pos x="1405" y="126"/>
                </a:cxn>
                <a:cxn ang="0">
                  <a:pos x="1405" y="126"/>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8210" name="Freeform 13"/>
            <p:cNvSpPr>
              <a:spLocks/>
            </p:cNvSpPr>
            <p:nvPr/>
          </p:nvSpPr>
          <p:spPr bwMode="hidden">
            <a:xfrm>
              <a:off x="5030" y="3151"/>
              <a:ext cx="728" cy="240"/>
            </a:xfrm>
            <a:custGeom>
              <a:avLst/>
              <a:gdLst>
                <a:gd name="T0" fmla="*/ 728 w 729"/>
                <a:gd name="T1" fmla="*/ 240 h 240"/>
                <a:gd name="T2" fmla="*/ 0 w 729"/>
                <a:gd name="T3" fmla="*/ 0 h 240"/>
                <a:gd name="T4" fmla="*/ 0 w 729"/>
                <a:gd name="T5" fmla="*/ 6 h 240"/>
                <a:gd name="T6" fmla="*/ 728 w 729"/>
                <a:gd name="T7" fmla="*/ 240 h 240"/>
                <a:gd name="T8" fmla="*/ 728 w 729"/>
                <a:gd name="T9" fmla="*/ 240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9" h="240">
                  <a:moveTo>
                    <a:pt x="729" y="240"/>
                  </a:moveTo>
                  <a:lnTo>
                    <a:pt x="0" y="0"/>
                  </a:lnTo>
                  <a:lnTo>
                    <a:pt x="0" y="6"/>
                  </a:lnTo>
                  <a:lnTo>
                    <a:pt x="729" y="2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0" name="Freeform 14"/>
            <p:cNvSpPr>
              <a:spLocks/>
            </p:cNvSpPr>
            <p:nvPr/>
          </p:nvSpPr>
          <p:spPr bwMode="hidden">
            <a:xfrm>
              <a:off x="0" y="1486"/>
              <a:ext cx="5030" cy="1671"/>
            </a:xfrm>
            <a:custGeom>
              <a:avLst/>
              <a:gdLst/>
              <a:ahLst/>
              <a:cxnLst>
                <a:cxn ang="0">
                  <a:pos x="0" y="72"/>
                </a:cxn>
                <a:cxn ang="0">
                  <a:pos x="5035" y="1672"/>
                </a:cxn>
                <a:cxn ang="0">
                  <a:pos x="5035" y="1666"/>
                </a:cxn>
                <a:cxn ang="0">
                  <a:pos x="0" y="0"/>
                </a:cxn>
                <a:cxn ang="0">
                  <a:pos x="0" y="72"/>
                </a:cxn>
                <a:cxn ang="0">
                  <a:pos x="0" y="72"/>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12" name="Freeform 15"/>
            <p:cNvSpPr>
              <a:spLocks/>
            </p:cNvSpPr>
            <p:nvPr/>
          </p:nvSpPr>
          <p:spPr bwMode="hidden">
            <a:xfrm>
              <a:off x="5030" y="3049"/>
              <a:ext cx="728" cy="318"/>
            </a:xfrm>
            <a:custGeom>
              <a:avLst/>
              <a:gdLst>
                <a:gd name="T0" fmla="*/ 728 w 729"/>
                <a:gd name="T1" fmla="*/ 318 h 318"/>
                <a:gd name="T2" fmla="*/ 728 w 729"/>
                <a:gd name="T3" fmla="*/ 312 h 318"/>
                <a:gd name="T4" fmla="*/ 0 w 729"/>
                <a:gd name="T5" fmla="*/ 0 h 318"/>
                <a:gd name="T6" fmla="*/ 0 w 729"/>
                <a:gd name="T7" fmla="*/ 54 h 318"/>
                <a:gd name="T8" fmla="*/ 728 w 729"/>
                <a:gd name="T9" fmla="*/ 318 h 318"/>
                <a:gd name="T10" fmla="*/ 728 w 729"/>
                <a:gd name="T11" fmla="*/ 318 h 3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29" h="318">
                  <a:moveTo>
                    <a:pt x="729" y="318"/>
                  </a:moveTo>
                  <a:lnTo>
                    <a:pt x="729" y="312"/>
                  </a:lnTo>
                  <a:lnTo>
                    <a:pt x="0" y="0"/>
                  </a:lnTo>
                  <a:lnTo>
                    <a:pt x="0" y="54"/>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2" name="Freeform 16"/>
            <p:cNvSpPr>
              <a:spLocks/>
            </p:cNvSpPr>
            <p:nvPr/>
          </p:nvSpPr>
          <p:spPr bwMode="hidden">
            <a:xfrm>
              <a:off x="0" y="916"/>
              <a:ext cx="5030" cy="2187"/>
            </a:xfrm>
            <a:custGeom>
              <a:avLst/>
              <a:gdLst/>
              <a:ahLst/>
              <a:cxnLst>
                <a:cxn ang="0">
                  <a:pos x="0" y="396"/>
                </a:cxn>
                <a:cxn ang="0">
                  <a:pos x="5035" y="2188"/>
                </a:cxn>
                <a:cxn ang="0">
                  <a:pos x="5035" y="2134"/>
                </a:cxn>
                <a:cxn ang="0">
                  <a:pos x="0" y="0"/>
                </a:cxn>
                <a:cxn ang="0">
                  <a:pos x="0" y="396"/>
                </a:cxn>
                <a:cxn ang="0">
                  <a:pos x="0" y="396"/>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53" name="Freeform 17"/>
            <p:cNvSpPr>
              <a:spLocks/>
            </p:cNvSpPr>
            <p:nvPr/>
          </p:nvSpPr>
          <p:spPr bwMode="hidden">
            <a:xfrm>
              <a:off x="2294" y="0"/>
              <a:ext cx="3159" cy="2725"/>
            </a:xfrm>
            <a:custGeom>
              <a:avLst/>
              <a:gdLst/>
              <a:ahLst/>
              <a:cxnLst>
                <a:cxn ang="0">
                  <a:pos x="0" y="0"/>
                </a:cxn>
                <a:cxn ang="0">
                  <a:pos x="3145" y="2727"/>
                </a:cxn>
                <a:cxn ang="0">
                  <a:pos x="3163" y="2704"/>
                </a:cxn>
                <a:cxn ang="0">
                  <a:pos x="102" y="0"/>
                </a:cxn>
                <a:cxn ang="0">
                  <a:pos x="0" y="0"/>
                </a:cxn>
                <a:cxn ang="0">
                  <a:pos x="0" y="0"/>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54" name="Freeform 18"/>
            <p:cNvSpPr>
              <a:spLocks/>
            </p:cNvSpPr>
            <p:nvPr/>
          </p:nvSpPr>
          <p:spPr bwMode="hidden">
            <a:xfrm>
              <a:off x="5435" y="2702"/>
              <a:ext cx="323" cy="299"/>
            </a:xfrm>
            <a:custGeom>
              <a:avLst/>
              <a:gdLst/>
              <a:ahLst/>
              <a:cxnLst>
                <a:cxn ang="0">
                  <a:pos x="323" y="299"/>
                </a:cxn>
                <a:cxn ang="0">
                  <a:pos x="323" y="263"/>
                </a:cxn>
                <a:cxn ang="0">
                  <a:pos x="18" y="0"/>
                </a:cxn>
                <a:cxn ang="0">
                  <a:pos x="0" y="23"/>
                </a:cxn>
                <a:cxn ang="0">
                  <a:pos x="323" y="299"/>
                </a:cxn>
                <a:cxn ang="0">
                  <a:pos x="323" y="299"/>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16"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 h="335">
                  <a:moveTo>
                    <a:pt x="281" y="335"/>
                  </a:moveTo>
                  <a:lnTo>
                    <a:pt x="281" y="173"/>
                  </a:lnTo>
                  <a:lnTo>
                    <a:pt x="96" y="0"/>
                  </a:lnTo>
                  <a:lnTo>
                    <a:pt x="0" y="90"/>
                  </a:lnTo>
                  <a:lnTo>
                    <a:pt x="281" y="3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6" name="Freeform 20"/>
            <p:cNvSpPr>
              <a:spLocks/>
            </p:cNvSpPr>
            <p:nvPr/>
          </p:nvSpPr>
          <p:spPr bwMode="hidden">
            <a:xfrm>
              <a:off x="2454" y="0"/>
              <a:ext cx="3119" cy="2678"/>
            </a:xfrm>
            <a:custGeom>
              <a:avLst/>
              <a:gdLst/>
              <a:ahLst/>
              <a:cxnLst>
                <a:cxn ang="0">
                  <a:pos x="0" y="0"/>
                </a:cxn>
                <a:cxn ang="0">
                  <a:pos x="3026" y="2680"/>
                </a:cxn>
                <a:cxn ang="0">
                  <a:pos x="3122" y="2590"/>
                </a:cxn>
                <a:cxn ang="0">
                  <a:pos x="383" y="0"/>
                </a:cxn>
                <a:cxn ang="0">
                  <a:pos x="0" y="0"/>
                </a:cxn>
                <a:cxn ang="0">
                  <a:pos x="0" y="0"/>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18"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132">
                  <a:moveTo>
                    <a:pt x="132" y="132"/>
                  </a:moveTo>
                  <a:lnTo>
                    <a:pt x="0" y="0"/>
                  </a:lnTo>
                  <a:lnTo>
                    <a:pt x="132" y="132"/>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58" name="Freeform 22"/>
            <p:cNvSpPr>
              <a:spLocks/>
            </p:cNvSpPr>
            <p:nvPr/>
          </p:nvSpPr>
          <p:spPr bwMode="hidden">
            <a:xfrm>
              <a:off x="3112" y="0"/>
              <a:ext cx="2514" cy="2534"/>
            </a:xfrm>
            <a:custGeom>
              <a:avLst/>
              <a:gdLst/>
              <a:ahLst/>
              <a:cxnLst>
                <a:cxn ang="0">
                  <a:pos x="0" y="0"/>
                </a:cxn>
                <a:cxn ang="0">
                  <a:pos x="2517" y="2536"/>
                </a:cxn>
                <a:cxn ang="0">
                  <a:pos x="2517" y="2536"/>
                </a:cxn>
                <a:cxn ang="0">
                  <a:pos x="66" y="0"/>
                </a:cxn>
                <a:cxn ang="0">
                  <a:pos x="0" y="0"/>
                </a:cxn>
                <a:cxn ang="0">
                  <a:pos x="0" y="0"/>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59" name="Freeform 23"/>
            <p:cNvSpPr>
              <a:spLocks/>
            </p:cNvSpPr>
            <p:nvPr/>
          </p:nvSpPr>
          <p:spPr bwMode="hidden">
            <a:xfrm>
              <a:off x="3488" y="0"/>
              <a:ext cx="2198" cy="2480"/>
            </a:xfrm>
            <a:custGeom>
              <a:avLst/>
              <a:gdLst/>
              <a:ahLst/>
              <a:cxnLst>
                <a:cxn ang="0">
                  <a:pos x="0" y="0"/>
                </a:cxn>
                <a:cxn ang="0">
                  <a:pos x="2188" y="2482"/>
                </a:cxn>
                <a:cxn ang="0">
                  <a:pos x="2200" y="2476"/>
                </a:cxn>
                <a:cxn ang="0">
                  <a:pos x="317" y="0"/>
                </a:cxn>
                <a:cxn ang="0">
                  <a:pos x="0" y="0"/>
                </a:cxn>
                <a:cxn ang="0">
                  <a:pos x="0" y="0"/>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w="9525" cap="flat" cmpd="sng">
              <a:noFill/>
              <a:prstDash val="solid"/>
              <a:round/>
              <a:headEnd type="none" w="med" len="med"/>
              <a:tailEnd type="none" w="med" len="med"/>
            </a:ln>
            <a:effectLst/>
          </p:spPr>
          <p:txBody>
            <a:bodyPr/>
            <a:lstStyle/>
            <a:p>
              <a:pPr>
                <a:defRPr/>
              </a:pPr>
              <a:endParaRPr lang="ru-RU">
                <a:solidFill>
                  <a:srgbClr val="FFFFFF"/>
                </a:solidFill>
                <a:latin typeface="Arial" charset="0"/>
              </a:endParaRPr>
            </a:p>
          </p:txBody>
        </p:sp>
        <p:sp>
          <p:nvSpPr>
            <p:cNvPr id="91160" name="Freeform 24"/>
            <p:cNvSpPr>
              <a:spLocks/>
            </p:cNvSpPr>
            <p:nvPr/>
          </p:nvSpPr>
          <p:spPr bwMode="hidden">
            <a:xfrm>
              <a:off x="5674" y="2474"/>
              <a:ext cx="84" cy="96"/>
            </a:xfrm>
            <a:custGeom>
              <a:avLst/>
              <a:gdLst/>
              <a:ahLst/>
              <a:cxnLst>
                <a:cxn ang="0">
                  <a:pos x="84" y="96"/>
                </a:cxn>
                <a:cxn ang="0">
                  <a:pos x="84" y="90"/>
                </a:cxn>
                <a:cxn ang="0">
                  <a:pos x="12" y="0"/>
                </a:cxn>
                <a:cxn ang="0">
                  <a:pos x="0" y="6"/>
                </a:cxn>
                <a:cxn ang="0">
                  <a:pos x="84" y="96"/>
                </a:cxn>
                <a:cxn ang="0">
                  <a:pos x="84" y="96"/>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22"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5" h="516">
                  <a:moveTo>
                    <a:pt x="155" y="516"/>
                  </a:moveTo>
                  <a:lnTo>
                    <a:pt x="155" y="204"/>
                  </a:lnTo>
                  <a:lnTo>
                    <a:pt x="77" y="0"/>
                  </a:lnTo>
                  <a:lnTo>
                    <a:pt x="0" y="192"/>
                  </a:lnTo>
                  <a:lnTo>
                    <a:pt x="155" y="51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2" name="Freeform 26"/>
            <p:cNvSpPr>
              <a:spLocks/>
            </p:cNvSpPr>
            <p:nvPr/>
          </p:nvSpPr>
          <p:spPr bwMode="hidden">
            <a:xfrm>
              <a:off x="5107" y="0"/>
              <a:ext cx="573" cy="1042"/>
            </a:xfrm>
            <a:custGeom>
              <a:avLst/>
              <a:gdLst/>
              <a:ahLst/>
              <a:cxnLst>
                <a:cxn ang="0">
                  <a:pos x="0" y="0"/>
                </a:cxn>
                <a:cxn ang="0">
                  <a:pos x="497" y="1043"/>
                </a:cxn>
                <a:cxn ang="0">
                  <a:pos x="574" y="851"/>
                </a:cxn>
                <a:cxn ang="0">
                  <a:pos x="251" y="0"/>
                </a:cxn>
                <a:cxn ang="0">
                  <a:pos x="0" y="0"/>
                </a:cxn>
                <a:cxn ang="0">
                  <a:pos x="0" y="0"/>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91163" name="Freeform 27"/>
            <p:cNvSpPr>
              <a:spLocks/>
            </p:cNvSpPr>
            <p:nvPr/>
          </p:nvSpPr>
          <p:spPr bwMode="hidden">
            <a:xfrm>
              <a:off x="5411" y="0"/>
              <a:ext cx="341" cy="796"/>
            </a:xfrm>
            <a:custGeom>
              <a:avLst/>
              <a:gdLst/>
              <a:ahLst/>
              <a:cxnLst>
                <a:cxn ang="0">
                  <a:pos x="144" y="0"/>
                </a:cxn>
                <a:cxn ang="0">
                  <a:pos x="0" y="0"/>
                </a:cxn>
                <a:cxn ang="0">
                  <a:pos x="287" y="797"/>
                </a:cxn>
                <a:cxn ang="0">
                  <a:pos x="341" y="653"/>
                </a:cxn>
                <a:cxn ang="0">
                  <a:pos x="144" y="0"/>
                </a:cxn>
                <a:cxn ang="0">
                  <a:pos x="144" y="0"/>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8225" name="Freeform 28"/>
            <p:cNvSpPr>
              <a:spLocks/>
            </p:cNvSpPr>
            <p:nvPr/>
          </p:nvSpPr>
          <p:spPr bwMode="hidden">
            <a:xfrm>
              <a:off x="5698" y="653"/>
              <a:ext cx="60" cy="311"/>
            </a:xfrm>
            <a:custGeom>
              <a:avLst/>
              <a:gdLst>
                <a:gd name="T0" fmla="*/ 0 w 60"/>
                <a:gd name="T1" fmla="*/ 144 h 312"/>
                <a:gd name="T2" fmla="*/ 60 w 60"/>
                <a:gd name="T3" fmla="*/ 311 h 312"/>
                <a:gd name="T4" fmla="*/ 60 w 60"/>
                <a:gd name="T5" fmla="*/ 6 h 312"/>
                <a:gd name="T6" fmla="*/ 54 w 60"/>
                <a:gd name="T7" fmla="*/ 0 h 312"/>
                <a:gd name="T8" fmla="*/ 0 w 60"/>
                <a:gd name="T9" fmla="*/ 144 h 312"/>
                <a:gd name="T10" fmla="*/ 0 w 60"/>
                <a:gd name="T11" fmla="*/ 144 h 3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 h="312">
                  <a:moveTo>
                    <a:pt x="0" y="144"/>
                  </a:moveTo>
                  <a:lnTo>
                    <a:pt x="60" y="312"/>
                  </a:lnTo>
                  <a:lnTo>
                    <a:pt x="60" y="6"/>
                  </a:lnTo>
                  <a:lnTo>
                    <a:pt x="54" y="0"/>
                  </a:lnTo>
                  <a:lnTo>
                    <a:pt x="0" y="14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5" name="Freeform 29"/>
            <p:cNvSpPr>
              <a:spLocks/>
            </p:cNvSpPr>
            <p:nvPr/>
          </p:nvSpPr>
          <p:spPr bwMode="hidden">
            <a:xfrm>
              <a:off x="2" y="1601"/>
              <a:ext cx="5752" cy="1864"/>
            </a:xfrm>
            <a:custGeom>
              <a:avLst/>
              <a:gdLst/>
              <a:ahLst/>
              <a:cxnLst>
                <a:cxn ang="0">
                  <a:pos x="0" y="371"/>
                </a:cxn>
                <a:cxn ang="0">
                  <a:pos x="5740" y="1864"/>
                </a:cxn>
                <a:cxn ang="0">
                  <a:pos x="5740" y="1834"/>
                </a:cxn>
                <a:cxn ang="0">
                  <a:pos x="0" y="0"/>
                </a:cxn>
                <a:cxn ang="0">
                  <a:pos x="0" y="371"/>
                </a:cxn>
                <a:cxn ang="0">
                  <a:pos x="0" y="37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8227"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6">
                  <a:moveTo>
                    <a:pt x="6" y="6"/>
                  </a:moveTo>
                  <a:lnTo>
                    <a:pt x="0" y="0"/>
                  </a:lnTo>
                  <a:lnTo>
                    <a:pt x="0" y="6"/>
                  </a:lnTo>
                  <a:lnTo>
                    <a:pt x="6" y="6"/>
                  </a:lnTo>
                  <a:close/>
                </a:path>
              </a:pathLst>
            </a:custGeom>
            <a:solidFill>
              <a:srgbClr val="18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91167" name="Freeform 31"/>
            <p:cNvSpPr>
              <a:spLocks/>
            </p:cNvSpPr>
            <p:nvPr/>
          </p:nvSpPr>
          <p:spPr bwMode="hidden">
            <a:xfrm>
              <a:off x="2" y="2152"/>
              <a:ext cx="5752" cy="1337"/>
            </a:xfrm>
            <a:custGeom>
              <a:avLst/>
              <a:gdLst/>
              <a:ahLst/>
              <a:cxnLst>
                <a:cxn ang="0">
                  <a:pos x="0" y="366"/>
                </a:cxn>
                <a:cxn ang="0">
                  <a:pos x="5740" y="1337"/>
                </a:cxn>
                <a:cxn ang="0">
                  <a:pos x="5740" y="1331"/>
                </a:cxn>
                <a:cxn ang="0">
                  <a:pos x="0" y="0"/>
                </a:cxn>
                <a:cxn ang="0">
                  <a:pos x="0" y="366"/>
                </a:cxn>
                <a:cxn ang="0">
                  <a:pos x="0" y="366"/>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68" name="Freeform 32"/>
            <p:cNvSpPr>
              <a:spLocks/>
            </p:cNvSpPr>
            <p:nvPr/>
          </p:nvSpPr>
          <p:spPr bwMode="hidden">
            <a:xfrm>
              <a:off x="2" y="3177"/>
              <a:ext cx="5752" cy="414"/>
            </a:xfrm>
            <a:custGeom>
              <a:avLst/>
              <a:gdLst/>
              <a:ahLst/>
              <a:cxnLst>
                <a:cxn ang="0">
                  <a:pos x="0" y="48"/>
                </a:cxn>
                <a:cxn ang="0">
                  <a:pos x="5740" y="414"/>
                </a:cxn>
                <a:cxn ang="0">
                  <a:pos x="5740" y="402"/>
                </a:cxn>
                <a:cxn ang="0">
                  <a:pos x="0" y="0"/>
                </a:cxn>
                <a:cxn ang="0">
                  <a:pos x="0" y="48"/>
                </a:cxn>
                <a:cxn ang="0">
                  <a:pos x="0" y="48"/>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69" name="Freeform 33"/>
            <p:cNvSpPr>
              <a:spLocks/>
            </p:cNvSpPr>
            <p:nvPr/>
          </p:nvSpPr>
          <p:spPr bwMode="hidden">
            <a:xfrm>
              <a:off x="1297" y="0"/>
              <a:ext cx="4457" cy="3177"/>
            </a:xfrm>
            <a:custGeom>
              <a:avLst/>
              <a:gdLst/>
              <a:ahLst/>
              <a:cxnLst>
                <a:cxn ang="0">
                  <a:pos x="0" y="0"/>
                </a:cxn>
                <a:cxn ang="0">
                  <a:pos x="4448" y="3177"/>
                </a:cxn>
                <a:cxn ang="0">
                  <a:pos x="4448" y="3153"/>
                </a:cxn>
                <a:cxn ang="0">
                  <a:pos x="125" y="0"/>
                </a:cxn>
                <a:cxn ang="0">
                  <a:pos x="0" y="0"/>
                </a:cxn>
                <a:cxn ang="0">
                  <a:pos x="0" y="0"/>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0" name="Freeform 34"/>
            <p:cNvSpPr>
              <a:spLocks/>
            </p:cNvSpPr>
            <p:nvPr/>
          </p:nvSpPr>
          <p:spPr bwMode="hidden">
            <a:xfrm>
              <a:off x="3321" y="0"/>
              <a:ext cx="2433" cy="2614"/>
            </a:xfrm>
            <a:custGeom>
              <a:avLst/>
              <a:gdLst/>
              <a:ahLst/>
              <a:cxnLst>
                <a:cxn ang="0">
                  <a:pos x="0" y="0"/>
                </a:cxn>
                <a:cxn ang="0">
                  <a:pos x="2428" y="2614"/>
                </a:cxn>
                <a:cxn ang="0">
                  <a:pos x="2428" y="2608"/>
                </a:cxn>
                <a:cxn ang="0">
                  <a:pos x="66" y="0"/>
                </a:cxn>
                <a:cxn ang="0">
                  <a:pos x="0" y="0"/>
                </a:cxn>
                <a:cxn ang="0">
                  <a:pos x="0" y="0"/>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1" name="Freeform 35"/>
            <p:cNvSpPr>
              <a:spLocks/>
            </p:cNvSpPr>
            <p:nvPr/>
          </p:nvSpPr>
          <p:spPr bwMode="hidden">
            <a:xfrm>
              <a:off x="3950" y="0"/>
              <a:ext cx="1804" cy="2464"/>
            </a:xfrm>
            <a:custGeom>
              <a:avLst/>
              <a:gdLst/>
              <a:ahLst/>
              <a:cxnLst>
                <a:cxn ang="0">
                  <a:pos x="485" y="0"/>
                </a:cxn>
                <a:cxn ang="0">
                  <a:pos x="0" y="0"/>
                </a:cxn>
                <a:cxn ang="0">
                  <a:pos x="1800" y="2464"/>
                </a:cxn>
                <a:cxn ang="0">
                  <a:pos x="1800" y="2248"/>
                </a:cxn>
                <a:cxn ang="0">
                  <a:pos x="1794" y="2248"/>
                </a:cxn>
                <a:cxn ang="0">
                  <a:pos x="485" y="0"/>
                </a:cxn>
                <a:cxn ang="0">
                  <a:pos x="485" y="0"/>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w="9525">
              <a:noFill/>
              <a:round/>
              <a:headEnd/>
              <a:tailEnd/>
            </a:ln>
          </p:spPr>
          <p:txBody>
            <a:bodyPr/>
            <a:lstStyle/>
            <a:p>
              <a:pPr>
                <a:defRPr/>
              </a:pPr>
              <a:endParaRPr lang="ru-RU">
                <a:solidFill>
                  <a:srgbClr val="FFFFFF"/>
                </a:solidFill>
                <a:latin typeface="Arial" charset="0"/>
              </a:endParaRPr>
            </a:p>
          </p:txBody>
        </p:sp>
        <p:sp>
          <p:nvSpPr>
            <p:cNvPr id="91172" name="Freeform 36"/>
            <p:cNvSpPr>
              <a:spLocks/>
            </p:cNvSpPr>
            <p:nvPr/>
          </p:nvSpPr>
          <p:spPr bwMode="hidden">
            <a:xfrm>
              <a:off x="4519" y="0"/>
              <a:ext cx="1235" cy="2074"/>
            </a:xfrm>
            <a:custGeom>
              <a:avLst/>
              <a:gdLst/>
              <a:ahLst/>
              <a:cxnLst>
                <a:cxn ang="0">
                  <a:pos x="0" y="0"/>
                </a:cxn>
                <a:cxn ang="0">
                  <a:pos x="1232" y="2074"/>
                </a:cxn>
                <a:cxn ang="0">
                  <a:pos x="1232" y="2038"/>
                </a:cxn>
                <a:cxn ang="0">
                  <a:pos x="42" y="0"/>
                </a:cxn>
                <a:cxn ang="0">
                  <a:pos x="0" y="0"/>
                </a:cxn>
                <a:cxn ang="0">
                  <a:pos x="0" y="0"/>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3" name="Freeform 37"/>
            <p:cNvSpPr>
              <a:spLocks/>
            </p:cNvSpPr>
            <p:nvPr/>
          </p:nvSpPr>
          <p:spPr bwMode="hidden">
            <a:xfrm>
              <a:off x="4694" y="0"/>
              <a:ext cx="1060" cy="1936"/>
            </a:xfrm>
            <a:custGeom>
              <a:avLst/>
              <a:gdLst/>
              <a:ahLst/>
              <a:cxnLst>
                <a:cxn ang="0">
                  <a:pos x="0" y="0"/>
                </a:cxn>
                <a:cxn ang="0">
                  <a:pos x="1058" y="1936"/>
                </a:cxn>
                <a:cxn ang="0">
                  <a:pos x="1058" y="1930"/>
                </a:cxn>
                <a:cxn ang="0">
                  <a:pos x="54" y="0"/>
                </a:cxn>
                <a:cxn ang="0">
                  <a:pos x="0" y="0"/>
                </a:cxn>
                <a:cxn ang="0">
                  <a:pos x="0" y="0"/>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sp>
          <p:nvSpPr>
            <p:cNvPr id="91174" name="Freeform 38"/>
            <p:cNvSpPr>
              <a:spLocks/>
            </p:cNvSpPr>
            <p:nvPr/>
          </p:nvSpPr>
          <p:spPr bwMode="hidden">
            <a:xfrm>
              <a:off x="4981" y="0"/>
              <a:ext cx="773" cy="1487"/>
            </a:xfrm>
            <a:custGeom>
              <a:avLst/>
              <a:gdLst/>
              <a:ahLst/>
              <a:cxnLst>
                <a:cxn ang="0">
                  <a:pos x="771" y="1433"/>
                </a:cxn>
                <a:cxn ang="0">
                  <a:pos x="42" y="0"/>
                </a:cxn>
                <a:cxn ang="0">
                  <a:pos x="0" y="0"/>
                </a:cxn>
                <a:cxn ang="0">
                  <a:pos x="771" y="1487"/>
                </a:cxn>
                <a:cxn ang="0">
                  <a:pos x="771" y="1433"/>
                </a:cxn>
                <a:cxn ang="0">
                  <a:pos x="771" y="1433"/>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w="9525">
              <a:noFill/>
              <a:round/>
              <a:headEnd/>
              <a:tailEnd/>
            </a:ln>
          </p:spPr>
          <p:txBody>
            <a:bodyPr/>
            <a:lstStyle/>
            <a:p>
              <a:pPr>
                <a:defRPr/>
              </a:pPr>
              <a:endParaRPr lang="ru-RU">
                <a:solidFill>
                  <a:srgbClr val="FFFFFF"/>
                </a:solidFill>
                <a:latin typeface="Arial" charset="0"/>
              </a:endParaRPr>
            </a:p>
          </p:txBody>
        </p:sp>
        <p:grpSp>
          <p:nvGrpSpPr>
            <p:cNvPr id="8236" name="Group 39"/>
            <p:cNvGrpSpPr>
              <a:grpSpLocks/>
            </p:cNvGrpSpPr>
            <p:nvPr userDrawn="1"/>
          </p:nvGrpSpPr>
          <p:grpSpPr bwMode="auto">
            <a:xfrm>
              <a:off x="0" y="1632"/>
              <a:ext cx="5758" cy="1858"/>
              <a:chOff x="0" y="1632"/>
              <a:chExt cx="5758" cy="1858"/>
            </a:xfrm>
          </p:grpSpPr>
          <p:sp>
            <p:nvSpPr>
              <p:cNvPr id="91176" name="Freeform 40"/>
              <p:cNvSpPr>
                <a:spLocks/>
              </p:cNvSpPr>
              <p:nvPr/>
            </p:nvSpPr>
            <p:spPr bwMode="hidden">
              <a:xfrm>
                <a:off x="0" y="1632"/>
                <a:ext cx="3670" cy="1313"/>
              </a:xfrm>
              <a:custGeom>
                <a:avLst/>
                <a:gdLst/>
                <a:ahLst/>
                <a:cxnLst>
                  <a:cxn ang="0">
                    <a:pos x="0" y="0"/>
                  </a:cxn>
                  <a:cxn ang="0">
                    <a:pos x="0" y="366"/>
                  </a:cxn>
                  <a:cxn ang="0">
                    <a:pos x="3635" y="1313"/>
                  </a:cxn>
                  <a:cxn ang="0">
                    <a:pos x="3647" y="1235"/>
                  </a:cxn>
                  <a:cxn ang="0">
                    <a:pos x="3659" y="1163"/>
                  </a:cxn>
                  <a:cxn ang="0">
                    <a:pos x="0" y="0"/>
                  </a:cxn>
                  <a:cxn ang="0">
                    <a:pos x="0" y="0"/>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w="9525">
                <a:noFill/>
                <a:round/>
                <a:headEnd/>
                <a:tailEnd/>
              </a:ln>
            </p:spPr>
            <p:txBody>
              <a:bodyPr/>
              <a:lstStyle/>
              <a:p>
                <a:pPr>
                  <a:defRPr/>
                </a:pPr>
                <a:endParaRPr lang="ru-RU">
                  <a:solidFill>
                    <a:srgbClr val="FFFFFF"/>
                  </a:solidFill>
                  <a:latin typeface="Arial" charset="0"/>
                </a:endParaRPr>
              </a:p>
            </p:txBody>
          </p:sp>
          <p:sp>
            <p:nvSpPr>
              <p:cNvPr id="91177" name="Freeform 41"/>
              <p:cNvSpPr>
                <a:spLocks/>
              </p:cNvSpPr>
              <p:nvPr/>
            </p:nvSpPr>
            <p:spPr bwMode="hidden">
              <a:xfrm>
                <a:off x="3646" y="2795"/>
                <a:ext cx="2112" cy="695"/>
              </a:xfrm>
              <a:custGeom>
                <a:avLst/>
                <a:gdLst/>
                <a:ahLst/>
                <a:cxnLst>
                  <a:cxn ang="0">
                    <a:pos x="2105" y="665"/>
                  </a:cxn>
                  <a:cxn ang="0">
                    <a:pos x="24" y="0"/>
                  </a:cxn>
                  <a:cxn ang="0">
                    <a:pos x="12" y="72"/>
                  </a:cxn>
                  <a:cxn ang="0">
                    <a:pos x="0" y="150"/>
                  </a:cxn>
                  <a:cxn ang="0">
                    <a:pos x="2105" y="695"/>
                  </a:cxn>
                  <a:cxn ang="0">
                    <a:pos x="2105" y="665"/>
                  </a:cxn>
                  <a:cxn ang="0">
                    <a:pos x="2105" y="665"/>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w="9525">
                <a:noFill/>
                <a:round/>
                <a:headEnd/>
                <a:tailEnd/>
              </a:ln>
            </p:spPr>
            <p:txBody>
              <a:bodyPr/>
              <a:lstStyle/>
              <a:p>
                <a:pPr>
                  <a:defRPr/>
                </a:pPr>
                <a:endParaRPr lang="ru-RU">
                  <a:solidFill>
                    <a:srgbClr val="FFFFFF"/>
                  </a:solidFill>
                  <a:latin typeface="Arial" charset="0"/>
                </a:endParaRPr>
              </a:p>
            </p:txBody>
          </p:sp>
        </p:grpSp>
      </p:grpSp>
      <p:sp>
        <p:nvSpPr>
          <p:cNvPr id="91178" name="Rectangle 42"/>
          <p:cNvSpPr>
            <a:spLocks noGrp="1" noChangeArrowheads="1"/>
          </p:cNvSpPr>
          <p:nvPr>
            <p:ph type="title"/>
          </p:nvPr>
        </p:nvSpPr>
        <p:spPr bwMode="auto">
          <a:xfrm>
            <a:off x="457200" y="277813"/>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91179" name="Rectangle 43"/>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91180" name="Rectangle 4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91181" name="Rectangle 4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FFFFFF"/>
                </a:solidFill>
                <a:effectLst>
                  <a:outerShdw blurRad="38100" dist="38100" dir="2700000" algn="tl">
                    <a:srgbClr val="000000"/>
                  </a:outerShdw>
                </a:effectLst>
                <a:latin typeface="Arial" charset="0"/>
              </a:defRPr>
            </a:lvl1pPr>
          </a:lstStyle>
          <a:p>
            <a:pPr>
              <a:defRPr/>
            </a:pPr>
            <a:endParaRPr lang="ru-RU"/>
          </a:p>
        </p:txBody>
      </p:sp>
      <p:sp>
        <p:nvSpPr>
          <p:cNvPr id="91182" name="Rectangle 4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rgbClr val="FFFFFF"/>
                </a:solidFill>
                <a:effectLst>
                  <a:outerShdw blurRad="38100" dist="38100" dir="2700000" algn="tl">
                    <a:srgbClr val="000000"/>
                  </a:outerShdw>
                </a:effectLst>
              </a:defRPr>
            </a:lvl1pPr>
          </a:lstStyle>
          <a:p>
            <a:fld id="{FA78D655-FEA4-43F9-A527-AF445543D3C5}" type="slidenum">
              <a:rPr lang="ru-RU" altLang="ru-RU"/>
              <a:pPr/>
              <a:t>‹#›</a:t>
            </a:fld>
            <a:endParaRPr lang="ru-RU" altLang="ru-RU"/>
          </a:p>
        </p:txBody>
      </p:sp>
    </p:spTree>
  </p:cSld>
  <p:clrMap bg1="dk2" tx1="lt1" bg2="dk1" tx2="lt2" accent1="accent1" accent2="accent2" accent3="accent3" accent4="accent4" accent5="accent5" accent6="accent6" hlink="hlink" folHlink="folHlink"/>
  <p:sldLayoutIdLst>
    <p:sldLayoutId id="2147484119"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SzPct val="90000"/>
        <a:buFont typeface="Wingdings" panose="05000000000000000000" pitchFamily="2" charset="2"/>
        <a:buBlip>
          <a:blip r:embed="rId15"/>
        </a:buBlip>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SzPct val="90000"/>
        <a:buFont typeface="Wingdings" panose="05000000000000000000" pitchFamily="2" charset="2"/>
        <a:buBlip>
          <a:blip r:embed="rId16"/>
        </a:buBlip>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folHlink"/>
        </a:buClr>
        <a:buSzPct val="90000"/>
        <a:buFont typeface="Wingdings" panose="05000000000000000000" pitchFamily="2" charset="2"/>
        <a:buBlip>
          <a:blip r:embed="rId17"/>
        </a:buBlip>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folHlink"/>
        </a:buClr>
        <a:buSzPct val="90000"/>
        <a:buFont typeface="Wingdings" pitchFamily="2" charset="2"/>
        <a:buBlip>
          <a:blip r:embed="rId17"/>
        </a:buBlip>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folHlink"/>
        </a:buClr>
        <a:buSzPct val="90000"/>
        <a:buFont typeface="Wingdings" pitchFamily="2" charset="2"/>
        <a:buBlip>
          <a:blip r:embed="rId17"/>
        </a:buBlip>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folHlink"/>
        </a:buClr>
        <a:buSzPct val="90000"/>
        <a:buFont typeface="Wingdings" pitchFamily="2" charset="2"/>
        <a:buBlip>
          <a:blip r:embed="rId17"/>
        </a:buBlip>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folHlink"/>
        </a:buClr>
        <a:buSzPct val="90000"/>
        <a:buFont typeface="Wingdings" pitchFamily="2" charset="2"/>
        <a:buBlip>
          <a:blip r:embed="rId17"/>
        </a:buBlip>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9219"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defRPr>
            </a:lvl1pPr>
          </a:lstStyle>
          <a:p>
            <a:pPr>
              <a:defRPr/>
            </a:pPr>
            <a:fld id="{6E8F80B6-4948-49AA-A465-BCE3328F4BD3}" type="datetimeFigureOut">
              <a:rPr lang="ru-RU"/>
              <a:pPr>
                <a:defRPr/>
              </a:pPr>
              <a:t>25.09.2020</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1C76128C-A2DE-4FB1-8CA0-5B78FBF337B4}"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9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http://www.chronologia.org/map/im/pt25b.JPG" TargetMode="External"/><Relationship Id="rId2" Type="http://schemas.openxmlformats.org/officeDocument/2006/relationships/hyperlink" Target="http://www.chronologia.org/map/im/pt25.JPG" TargetMode="External"/><Relationship Id="rId1" Type="http://schemas.openxmlformats.org/officeDocument/2006/relationships/slideLayout" Target="../slideLayouts/slideLayout30.xml"/><Relationship Id="rId6" Type="http://schemas.openxmlformats.org/officeDocument/2006/relationships/image" Target="../media/image25.jpeg"/><Relationship Id="rId5" Type="http://schemas.openxmlformats.org/officeDocument/2006/relationships/hyperlink" Target="http://www.chronologia.org/map/im/pt25b.JPG" TargetMode="External"/><Relationship Id="rId4" Type="http://schemas.openxmlformats.org/officeDocument/2006/relationships/image" Target="http://www.chronologia.org/map/im/pt25.JP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Заголовок 1"/>
          <p:cNvSpPr>
            <a:spLocks noGrp="1"/>
          </p:cNvSpPr>
          <p:nvPr>
            <p:ph type="ctrTitle"/>
          </p:nvPr>
        </p:nvSpPr>
        <p:spPr>
          <a:xfrm>
            <a:off x="301641" y="1628800"/>
            <a:ext cx="8858250" cy="1270000"/>
          </a:xfrm>
        </p:spPr>
        <p:txBody>
          <a:bodyPr rtlCol="0">
            <a:noAutofit/>
          </a:bodyPr>
          <a:lstStyle/>
          <a:p>
            <a:pPr algn="ctr" eaLnBrk="1" fontAlgn="auto" hangingPunct="1">
              <a:spcAft>
                <a:spcPts val="0"/>
              </a:spcAft>
              <a:defRPr/>
            </a:pPr>
            <a:r>
              <a:rPr lang="ru-RU" sz="4000" b="1" dirty="0" smtClean="0"/>
              <a:t>4-</a:t>
            </a:r>
            <a:r>
              <a:rPr lang="en-US" sz="4000" b="1" dirty="0" err="1" smtClean="0"/>
              <a:t>ma’ruza</a:t>
            </a:r>
            <a:r>
              <a:rPr lang="en-US" sz="4000" b="1" dirty="0" smtClean="0"/>
              <a:t>: </a:t>
            </a:r>
            <a:r>
              <a:rPr lang="en-US" sz="4000" b="1" dirty="0" err="1"/>
              <a:t>O’zbekiston</a:t>
            </a:r>
            <a:r>
              <a:rPr lang="en-US" sz="4000" b="1" dirty="0"/>
              <a:t> </a:t>
            </a:r>
            <a:r>
              <a:rPr lang="en-US" sz="4000" b="1" dirty="0" err="1"/>
              <a:t>hududida</a:t>
            </a:r>
            <a:r>
              <a:rPr lang="en-US" sz="4000" b="1" dirty="0"/>
              <a:t> </a:t>
            </a:r>
            <a:r>
              <a:rPr lang="en-US" sz="4000" b="1" dirty="0" err="1"/>
              <a:t>rivoj</a:t>
            </a:r>
            <a:r>
              <a:rPr lang="en-US" sz="4000" b="1" dirty="0"/>
              <a:t> </a:t>
            </a:r>
            <a:r>
              <a:rPr lang="en-US" sz="4000" b="1" dirty="0" err="1"/>
              <a:t>topgan</a:t>
            </a:r>
            <a:r>
              <a:rPr lang="en-US" sz="4000" b="1" dirty="0"/>
              <a:t> ilk </a:t>
            </a:r>
            <a:r>
              <a:rPr lang="en-US" sz="4000" b="1" dirty="0" err="1"/>
              <a:t>shahar-davlatlar</a:t>
            </a:r>
            <a:r>
              <a:rPr lang="en-US" sz="4000" b="1" dirty="0"/>
              <a:t>: </a:t>
            </a:r>
            <a:r>
              <a:rPr lang="en-US" sz="4000" b="1" dirty="0" err="1"/>
              <a:t>boshqaruv</a:t>
            </a:r>
            <a:r>
              <a:rPr lang="en-US" sz="4000" b="1" dirty="0"/>
              <a:t> </a:t>
            </a:r>
            <a:r>
              <a:rPr lang="en-US" sz="4000" b="1" dirty="0" err="1"/>
              <a:t>tartibi</a:t>
            </a:r>
            <a:r>
              <a:rPr lang="en-US" sz="4000" b="1" dirty="0"/>
              <a:t> </a:t>
            </a:r>
            <a:r>
              <a:rPr lang="en-US" sz="4000" b="1" dirty="0" err="1"/>
              <a:t>va</a:t>
            </a:r>
            <a:r>
              <a:rPr lang="en-US" sz="4000" b="1" dirty="0"/>
              <a:t> </a:t>
            </a:r>
            <a:r>
              <a:rPr lang="en-US" sz="4000" b="1" dirty="0" err="1"/>
              <a:t>davlat</a:t>
            </a:r>
            <a:r>
              <a:rPr lang="en-US" sz="4000" b="1" dirty="0"/>
              <a:t> </a:t>
            </a:r>
            <a:r>
              <a:rPr lang="en-US" sz="4000" b="1" dirty="0" err="1"/>
              <a:t>tuzimi</a:t>
            </a:r>
            <a:r>
              <a:rPr lang="uz-Cyrl-UZ" sz="4000" b="1" dirty="0" smtClean="0"/>
              <a:t>. </a:t>
            </a:r>
            <a:endParaRPr lang="ru-RU" sz="4000" dirty="0" smtClean="0">
              <a:latin typeface="Times New Roman" pitchFamily="18" charset="0"/>
              <a:cs typeface="Times New Roman" pitchFamily="18" charset="0"/>
            </a:endParaRPr>
          </a:p>
        </p:txBody>
      </p:sp>
      <p:sp>
        <p:nvSpPr>
          <p:cNvPr id="43011" name="Подзаголовок 2"/>
          <p:cNvSpPr>
            <a:spLocks noGrp="1"/>
          </p:cNvSpPr>
          <p:nvPr>
            <p:ph type="subTitle" idx="1"/>
          </p:nvPr>
        </p:nvSpPr>
        <p:spPr>
          <a:xfrm>
            <a:off x="301641" y="5661248"/>
            <a:ext cx="8715375" cy="767011"/>
          </a:xfrm>
        </p:spPr>
        <p:txBody>
          <a:bodyPr/>
          <a:lstStyle/>
          <a:p>
            <a:pPr marL="914400" lvl="1" indent="-457200" algn="r" eaLnBrk="1" hangingPunct="1"/>
            <a:r>
              <a:rPr lang="en-US" altLang="ru-RU" b="1" dirty="0" err="1" smtClean="0">
                <a:solidFill>
                  <a:schemeClr val="tx1"/>
                </a:solidFill>
                <a:latin typeface="Times New Roman" panose="02020603050405020304" pitchFamily="18" charset="0"/>
                <a:cs typeface="Times New Roman" panose="02020603050405020304" pitchFamily="18" charset="0"/>
              </a:rPr>
              <a:t>Ma’ruzachi</a:t>
            </a:r>
            <a:r>
              <a:rPr lang="en-US" altLang="ru-RU" b="1" dirty="0" smtClean="0">
                <a:solidFill>
                  <a:schemeClr val="tx1"/>
                </a:solidFill>
                <a:latin typeface="Times New Roman" panose="02020603050405020304" pitchFamily="18" charset="0"/>
                <a:cs typeface="Times New Roman" panose="02020603050405020304" pitchFamily="18" charset="0"/>
              </a:rPr>
              <a:t>:</a:t>
            </a:r>
            <a:r>
              <a:rPr lang="en-US" altLang="ru-RU" dirty="0" smtClean="0">
                <a:solidFill>
                  <a:schemeClr val="tx1"/>
                </a:solidFill>
                <a:latin typeface="Times New Roman" panose="02020603050405020304" pitchFamily="18" charset="0"/>
                <a:cs typeface="Times New Roman" panose="02020603050405020304" pitchFamily="18" charset="0"/>
              </a:rPr>
              <a:t> </a:t>
            </a:r>
            <a:r>
              <a:rPr lang="en-US" altLang="ru-RU" i="1" u="sng" dirty="0" err="1" smtClean="0">
                <a:solidFill>
                  <a:schemeClr val="tx1"/>
                </a:solidFill>
                <a:latin typeface="Times New Roman" panose="02020603050405020304" pitchFamily="18" charset="0"/>
                <a:cs typeface="Times New Roman" panose="02020603050405020304" pitchFamily="18" charset="0"/>
              </a:rPr>
              <a:t>Nazirov</a:t>
            </a:r>
            <a:r>
              <a:rPr lang="en-US" altLang="ru-RU" i="1" u="sng" dirty="0" smtClean="0">
                <a:solidFill>
                  <a:schemeClr val="tx1"/>
                </a:solidFill>
                <a:latin typeface="Times New Roman" panose="02020603050405020304" pitchFamily="18" charset="0"/>
                <a:cs typeface="Times New Roman" panose="02020603050405020304" pitchFamily="18" charset="0"/>
              </a:rPr>
              <a:t> </a:t>
            </a:r>
            <a:r>
              <a:rPr lang="en-US" altLang="ru-RU" i="1" u="sng" dirty="0" err="1" smtClean="0">
                <a:solidFill>
                  <a:schemeClr val="tx1"/>
                </a:solidFill>
                <a:latin typeface="Times New Roman" panose="02020603050405020304" pitchFamily="18" charset="0"/>
                <a:cs typeface="Times New Roman" panose="02020603050405020304" pitchFamily="18" charset="0"/>
              </a:rPr>
              <a:t>Baxtiyor</a:t>
            </a:r>
            <a:r>
              <a:rPr lang="en-US" altLang="ru-RU" i="1" u="sng" dirty="0" smtClean="0">
                <a:solidFill>
                  <a:schemeClr val="tx1"/>
                </a:solidFill>
                <a:latin typeface="Times New Roman" panose="02020603050405020304" pitchFamily="18" charset="0"/>
                <a:cs typeface="Times New Roman" panose="02020603050405020304" pitchFamily="18" charset="0"/>
              </a:rPr>
              <a:t> </a:t>
            </a:r>
            <a:r>
              <a:rPr lang="en-US" altLang="ru-RU" i="1" u="sng" dirty="0" err="1" smtClean="0">
                <a:solidFill>
                  <a:schemeClr val="tx1"/>
                </a:solidFill>
                <a:latin typeface="Times New Roman" panose="02020603050405020304" pitchFamily="18" charset="0"/>
                <a:cs typeface="Times New Roman" panose="02020603050405020304" pitchFamily="18" charset="0"/>
              </a:rPr>
              <a:t>Safarovich</a:t>
            </a:r>
            <a:endParaRPr lang="ru-RU" altLang="ru-RU" i="1" u="sng" dirty="0"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p:cNvSpPr>
            <a:spLocks noGrp="1"/>
          </p:cNvSpPr>
          <p:nvPr>
            <p:ph type="ctrTitle"/>
          </p:nvPr>
        </p:nvSpPr>
        <p:spPr>
          <a:xfrm>
            <a:off x="142875" y="214312"/>
            <a:ext cx="8858250" cy="4654847"/>
          </a:xfrm>
        </p:spPr>
        <p:txBody>
          <a:bodyPr/>
          <a:lstStyle/>
          <a:p>
            <a:pPr marL="914400" indent="-457200" eaLnBrk="1" fontAlgn="auto" hangingPunct="1">
              <a:spcAft>
                <a:spcPts val="0"/>
              </a:spcAft>
              <a:defRPr/>
            </a:pPr>
            <a:r>
              <a:rPr lang="uz-Cyrl-UZ" sz="6600" dirty="0" smtClean="0">
                <a:solidFill>
                  <a:schemeClr val="tx1"/>
                </a:solidFill>
                <a:latin typeface="Times New Roman" pitchFamily="18" charset="0"/>
                <a:cs typeface="Times New Roman" pitchFamily="18" charset="0"/>
              </a:rPr>
              <a:t> Ilk davlatlar paydo bo’lishining asosiy omillari</a:t>
            </a:r>
            <a:r>
              <a:rPr lang="en-US" sz="6600" dirty="0" smtClean="0">
                <a:solidFill>
                  <a:schemeClr val="tx1"/>
                </a:solidFill>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p:cNvSpPr>
            <a:spLocks noGrp="1"/>
          </p:cNvSpPr>
          <p:nvPr>
            <p:ph type="ctrTitle"/>
          </p:nvPr>
        </p:nvSpPr>
        <p:spPr>
          <a:xfrm>
            <a:off x="142875" y="214312"/>
            <a:ext cx="8858250" cy="838423"/>
          </a:xfrm>
        </p:spPr>
        <p:txBody>
          <a:bodyPr>
            <a:normAutofit fontScale="90000"/>
          </a:bodyPr>
          <a:lstStyle/>
          <a:p>
            <a:pPr marL="914400" indent="-457200" algn="ctr" eaLnBrk="1" fontAlgn="auto" hangingPunct="1">
              <a:spcAft>
                <a:spcPts val="0"/>
              </a:spcAft>
              <a:defRPr/>
            </a:pPr>
            <a:r>
              <a:rPr lang="uz-Cyrl-UZ" sz="2800" b="1" dirty="0" smtClean="0">
                <a:solidFill>
                  <a:schemeClr val="tx1"/>
                </a:solidFill>
                <a:latin typeface="Times New Roman" pitchFamily="18" charset="0"/>
                <a:cs typeface="Times New Roman" pitchFamily="18" charset="0"/>
              </a:rPr>
              <a:t> Ilk davlatlar paydo bo’lishining asosiy omillari</a:t>
            </a:r>
            <a:r>
              <a:rPr lang="en-US" sz="2800" b="1" dirty="0" smtClean="0">
                <a:solidFill>
                  <a:schemeClr val="tx1"/>
                </a:solidFill>
                <a:latin typeface="Times New Roman" pitchFamily="18" charset="0"/>
                <a:cs typeface="Times New Roman" pitchFamily="18" charset="0"/>
              </a:rPr>
              <a:t> </a:t>
            </a:r>
          </a:p>
        </p:txBody>
      </p:sp>
      <p:sp>
        <p:nvSpPr>
          <p:cNvPr id="45059" name="Подзаголовок 2"/>
          <p:cNvSpPr>
            <a:spLocks noGrp="1"/>
          </p:cNvSpPr>
          <p:nvPr>
            <p:ph type="subTitle" idx="1"/>
          </p:nvPr>
        </p:nvSpPr>
        <p:spPr>
          <a:xfrm>
            <a:off x="214313" y="1700213"/>
            <a:ext cx="8715375" cy="4943475"/>
          </a:xfrm>
        </p:spPr>
        <p:txBody>
          <a:bodyPr/>
          <a:lstStyle/>
          <a:p>
            <a:pPr algn="just" eaLnBrk="1" hangingPunct="1"/>
            <a:r>
              <a:rPr lang="en-US" altLang="ru-RU" sz="3400" smtClean="0">
                <a:solidFill>
                  <a:schemeClr val="tx1"/>
                </a:solidFill>
                <a:latin typeface="Times New Roman" panose="02020603050405020304" pitchFamily="18" charset="0"/>
                <a:cs typeface="Times New Roman" panose="02020603050405020304" pitchFamily="18" charset="0"/>
              </a:rPr>
              <a:t>	</a:t>
            </a:r>
            <a:r>
              <a:rPr lang="uz-Cyrl-UZ" altLang="ru-RU" sz="3400" smtClean="0">
                <a:solidFill>
                  <a:schemeClr val="tx1"/>
                </a:solidFill>
                <a:latin typeface="Times New Roman" panose="02020603050405020304" pitchFamily="18" charset="0"/>
                <a:cs typeface="Times New Roman" panose="02020603050405020304" pitchFamily="18" charset="0"/>
              </a:rPr>
              <a:t>Arxeologik ma’lumotlarga asosan, mil.avv. II ming yillik o’rtalarida O’zbekistonda (Surxon vohasi) dexqonchilik madaniyati ta’sirida ilk davlatchilikka o’tila boshlandi. Dastlabki davlatlar alohida makonlar yoki ilk shaharlar hamda ishlov beriladigan yerlar va sug’orish tizimi maydonlari bilan chegaralanganligi bois, kichik hududlarda, axoli zich joylashgan voxalarda paydo bo’ldi. </a:t>
            </a:r>
            <a:endParaRPr lang="ru-RU" altLang="ru-RU" sz="3400" i="1" u="sng"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ctrTitle"/>
          </p:nvPr>
        </p:nvSpPr>
        <p:spPr>
          <a:xfrm>
            <a:off x="142875" y="214313"/>
            <a:ext cx="8858250" cy="550862"/>
          </a:xfrm>
        </p:spPr>
        <p:txBody>
          <a:bodyPr>
            <a:normAutofit fontScale="90000"/>
          </a:bodyPr>
          <a:lstStyle/>
          <a:p>
            <a:pPr marL="914400" indent="-457200" eaLnBrk="1" fontAlgn="auto" hangingPunct="1">
              <a:spcAft>
                <a:spcPts val="0"/>
              </a:spcAft>
              <a:defRPr/>
            </a:pPr>
            <a:r>
              <a:rPr lang="uz-Cyrl-UZ" sz="2800" smtClean="0">
                <a:solidFill>
                  <a:schemeClr val="tx1"/>
                </a:solidFill>
                <a:latin typeface="Times New Roman" pitchFamily="18" charset="0"/>
                <a:cs typeface="Times New Roman" pitchFamily="18" charset="0"/>
              </a:rPr>
              <a:t> Ilk davlatlar paydo bo’lishining asosiy </a:t>
            </a:r>
            <a:r>
              <a:rPr lang="en-US" sz="2800" smtClean="0">
                <a:solidFill>
                  <a:schemeClr val="tx1"/>
                </a:solidFill>
                <a:latin typeface="Times New Roman" pitchFamily="18" charset="0"/>
                <a:cs typeface="Times New Roman" pitchFamily="18" charset="0"/>
              </a:rPr>
              <a:t>zaruriyatlari: </a:t>
            </a:r>
          </a:p>
        </p:txBody>
      </p:sp>
      <p:sp>
        <p:nvSpPr>
          <p:cNvPr id="46083" name="Подзаголовок 2"/>
          <p:cNvSpPr>
            <a:spLocks noGrp="1"/>
          </p:cNvSpPr>
          <p:nvPr>
            <p:ph type="subTitle" idx="1"/>
          </p:nvPr>
        </p:nvSpPr>
        <p:spPr>
          <a:xfrm>
            <a:off x="214313" y="1700213"/>
            <a:ext cx="8715375" cy="4943475"/>
          </a:xfrm>
        </p:spPr>
        <p:txBody>
          <a:bodyPr/>
          <a:lstStyle/>
          <a:p>
            <a:pPr algn="just" eaLnBrk="1" hangingPunct="1"/>
            <a:r>
              <a:rPr lang="en-US" altLang="ru-RU" sz="3200" smtClean="0">
                <a:solidFill>
                  <a:schemeClr val="tx1"/>
                </a:solidFill>
                <a:latin typeface="Times New Roman" panose="02020603050405020304" pitchFamily="18" charset="0"/>
                <a:cs typeface="Times New Roman" panose="02020603050405020304" pitchFamily="18" charset="0"/>
              </a:rPr>
              <a:t>	</a:t>
            </a:r>
            <a:endParaRPr lang="ru-RU" altLang="ru-RU" sz="3200" i="1" u="sng" smtClean="0">
              <a:solidFill>
                <a:schemeClr val="tx1"/>
              </a:solidFill>
              <a:latin typeface="Times New Roman" panose="02020603050405020304" pitchFamily="18" charset="0"/>
              <a:cs typeface="Times New Roman" panose="02020603050405020304" pitchFamily="18" charset="0"/>
            </a:endParaRPr>
          </a:p>
        </p:txBody>
      </p:sp>
      <p:graphicFrame>
        <p:nvGraphicFramePr>
          <p:cNvPr id="2" name="Схема 1"/>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Объект 1"/>
          <p:cNvSpPr>
            <a:spLocks noGrp="1"/>
          </p:cNvSpPr>
          <p:nvPr>
            <p:ph/>
          </p:nvPr>
        </p:nvSpPr>
        <p:spPr/>
        <p:txBody>
          <a:bodyPr/>
          <a:lstStyle/>
          <a:p>
            <a:pPr marL="0" indent="0" algn="just">
              <a:buFont typeface="Wingdings 2" panose="05020102010507070707" pitchFamily="18" charset="2"/>
              <a:buNone/>
            </a:pPr>
            <a:endParaRPr lang="en-US" altLang="ru-RU" sz="2800" smtClean="0">
              <a:latin typeface="Times New Roman" panose="02020603050405020304" pitchFamily="18" charset="0"/>
              <a:cs typeface="Times New Roman" panose="02020603050405020304" pitchFamily="18" charset="0"/>
            </a:endParaRPr>
          </a:p>
          <a:p>
            <a:pPr marL="0" indent="0" algn="just">
              <a:buFont typeface="Wingdings 2" panose="05020102010507070707" pitchFamily="18" charset="2"/>
              <a:buNone/>
            </a:pPr>
            <a:r>
              <a:rPr lang="en-US" altLang="ru-RU" sz="2800" smtClean="0">
                <a:latin typeface="Times New Roman" panose="02020603050405020304" pitchFamily="18" charset="0"/>
                <a:cs typeface="Times New Roman" panose="02020603050405020304" pitchFamily="18" charset="0"/>
              </a:rPr>
              <a:t>	Bu vazifalarni hal etish zururiyati, turli vazifalarni amalga oshirish maqsadida qabila orasidan xurmatga loyiq kishilar - </a:t>
            </a:r>
            <a:r>
              <a:rPr lang="en-US" altLang="ru-RU" sz="2800" b="1" smtClean="0">
                <a:latin typeface="Times New Roman" panose="02020603050405020304" pitchFamily="18" charset="0"/>
                <a:cs typeface="Times New Roman" panose="02020603050405020304" pitchFamily="18" charset="0"/>
              </a:rPr>
              <a:t>yo’lboshchilar</a:t>
            </a:r>
            <a:r>
              <a:rPr lang="en-US" altLang="ru-RU" sz="2800" smtClean="0">
                <a:latin typeface="Times New Roman" panose="02020603050405020304" pitchFamily="18" charset="0"/>
                <a:cs typeface="Times New Roman" panose="02020603050405020304" pitchFamily="18" charset="0"/>
              </a:rPr>
              <a:t> ajralib chiqa boshladi. Shu tariqa, ijtimoiy-iqtisodiy munosabatlar tarqqiyoti aloxida o’ringa ega bo’lgan, qabiladagi ijtimoiy va xo’jalik xayoti ustidan nazorat qiluvchi kishilarning ajralib chiqishiga olib keldi, biroq bular hali xukumron tabaqaga aylanmagan edilar. Jamiyatda dastlab axloqiy va obro’ nuqtai nazaridan ajralib turgan kishilar asta-sekin jamiyatdagi </a:t>
            </a:r>
            <a:r>
              <a:rPr lang="en-US" altLang="ru-RU" sz="2800" b="1" i="1" smtClean="0">
                <a:latin typeface="Times New Roman" panose="02020603050405020304" pitchFamily="18" charset="0"/>
                <a:cs typeface="Times New Roman" panose="02020603050405020304" pitchFamily="18" charset="0"/>
              </a:rPr>
              <a:t>otadan o’g’ilga meros qoluvchi xokimiyat egalari</a:t>
            </a:r>
            <a:r>
              <a:rPr lang="en-US" altLang="ru-RU" sz="2800" smtClean="0">
                <a:latin typeface="Times New Roman" panose="02020603050405020304" pitchFamily="18" charset="0"/>
                <a:cs typeface="Times New Roman" panose="02020603050405020304" pitchFamily="18" charset="0"/>
              </a:rPr>
              <a:t>ga aylanib bordilar.</a:t>
            </a:r>
            <a:endParaRPr lang="ru-RU" altLang="ru-RU" sz="280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ctrTitle"/>
          </p:nvPr>
        </p:nvSpPr>
        <p:spPr>
          <a:xfrm>
            <a:off x="142875" y="214313"/>
            <a:ext cx="8858250" cy="550862"/>
          </a:xfrm>
        </p:spPr>
        <p:txBody>
          <a:bodyPr>
            <a:normAutofit fontScale="90000"/>
          </a:bodyPr>
          <a:lstStyle/>
          <a:p>
            <a:pPr marL="914400" indent="-457200" eaLnBrk="1" fontAlgn="auto" hangingPunct="1">
              <a:spcAft>
                <a:spcPts val="0"/>
              </a:spcAft>
              <a:defRPr/>
            </a:pPr>
            <a:r>
              <a:rPr lang="uz-Cyrl-UZ" sz="2800" smtClean="0">
                <a:solidFill>
                  <a:schemeClr val="tx1"/>
                </a:solidFill>
                <a:latin typeface="Times New Roman" pitchFamily="18" charset="0"/>
                <a:cs typeface="Times New Roman" pitchFamily="18" charset="0"/>
              </a:rPr>
              <a:t> Ilk davlatlar paydo bo’lishining asosiy omillari</a:t>
            </a:r>
            <a:r>
              <a:rPr lang="en-US" sz="2800" smtClean="0">
                <a:solidFill>
                  <a:schemeClr val="tx1"/>
                </a:solidFill>
                <a:latin typeface="Times New Roman" pitchFamily="18" charset="0"/>
                <a:cs typeface="Times New Roman" pitchFamily="18" charset="0"/>
              </a:rPr>
              <a:t> </a:t>
            </a:r>
          </a:p>
        </p:txBody>
      </p:sp>
      <p:sp>
        <p:nvSpPr>
          <p:cNvPr id="48131" name="Подзаголовок 2"/>
          <p:cNvSpPr>
            <a:spLocks noGrp="1"/>
          </p:cNvSpPr>
          <p:nvPr>
            <p:ph type="subTitle" idx="1"/>
          </p:nvPr>
        </p:nvSpPr>
        <p:spPr>
          <a:xfrm>
            <a:off x="179388" y="1484313"/>
            <a:ext cx="8715375" cy="3529012"/>
          </a:xfrm>
        </p:spPr>
        <p:txBody>
          <a:bodyPr/>
          <a:lstStyle/>
          <a:p>
            <a:pPr algn="just" eaLnBrk="1" hangingPunct="1"/>
            <a:r>
              <a:rPr lang="en-US" altLang="ru-RU" sz="4000" smtClean="0">
                <a:solidFill>
                  <a:schemeClr val="tx1"/>
                </a:solidFill>
                <a:latin typeface="Times New Roman" panose="02020603050405020304" pitchFamily="18" charset="0"/>
                <a:cs typeface="Times New Roman" panose="02020603050405020304" pitchFamily="18" charset="0"/>
              </a:rPr>
              <a:t>	O’zbekistonning dastlabki davlat uyushmalari ham dexqonchilik vohalari axolisini chetdan bo’ladigan bosqinlardan himoya qilish va jamoadagi munosabatlarni huquqiy jixatdan boshqarib turish uchun tashkil topdi.</a:t>
            </a:r>
            <a:r>
              <a:rPr lang="uz-Cyrl-UZ" altLang="ru-RU" sz="4000" smtClean="0">
                <a:solidFill>
                  <a:schemeClr val="tx1"/>
                </a:solidFill>
                <a:latin typeface="Times New Roman" panose="02020603050405020304" pitchFamily="18" charset="0"/>
                <a:cs typeface="Times New Roman" panose="02020603050405020304" pitchFamily="18" charset="0"/>
              </a:rPr>
              <a:t> </a:t>
            </a:r>
            <a:endParaRPr lang="ru-RU" altLang="ru-RU" sz="4000" i="1" u="sng"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ctrTitle"/>
          </p:nvPr>
        </p:nvSpPr>
        <p:spPr>
          <a:xfrm>
            <a:off x="142875" y="214312"/>
            <a:ext cx="8858250" cy="1198464"/>
          </a:xfrm>
        </p:spPr>
        <p:txBody>
          <a:bodyPr>
            <a:normAutofit fontScale="90000"/>
          </a:bodyPr>
          <a:lstStyle/>
          <a:p>
            <a:pPr marL="914400" indent="-457200" eaLnBrk="1" fontAlgn="auto" hangingPunct="1">
              <a:spcAft>
                <a:spcPts val="0"/>
              </a:spcAft>
              <a:defRPr/>
            </a:pPr>
            <a:r>
              <a:rPr lang="uz-Cyrl-UZ"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O’rta</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Osiyo</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hududida</a:t>
            </a:r>
            <a:r>
              <a:rPr lang="en-US" sz="2800" b="1" dirty="0" smtClean="0">
                <a:solidFill>
                  <a:schemeClr val="tx1"/>
                </a:solidFill>
                <a:latin typeface="Times New Roman" pitchFamily="18" charset="0"/>
                <a:cs typeface="Times New Roman" pitchFamily="18" charset="0"/>
              </a:rPr>
              <a:t> ilk </a:t>
            </a:r>
            <a:r>
              <a:rPr lang="en-US" sz="2800" b="1" dirty="0" err="1" smtClean="0">
                <a:solidFill>
                  <a:schemeClr val="tx1"/>
                </a:solidFill>
                <a:latin typeface="Times New Roman" pitchFamily="18" charset="0"/>
                <a:cs typeface="Times New Roman" pitchFamily="18" charset="0"/>
              </a:rPr>
              <a:t>davlatchilikning</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asosiy</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poydevori</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bo’lgan</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jamiyat</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hayotida</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ijtimoiy-iqtisodiy</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yuksalishning</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keltirib</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chiqargan</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omillar</a:t>
            </a:r>
            <a:r>
              <a:rPr lang="en-US" sz="2800" b="1" dirty="0" smtClean="0">
                <a:solidFill>
                  <a:schemeClr val="tx1"/>
                </a:solidFill>
                <a:latin typeface="Times New Roman" pitchFamily="18" charset="0"/>
                <a:cs typeface="Times New Roman" pitchFamily="18" charset="0"/>
              </a:rPr>
              <a:t> </a:t>
            </a:r>
            <a:r>
              <a:rPr lang="en-US" sz="2800" b="1" dirty="0" err="1" smtClean="0">
                <a:solidFill>
                  <a:schemeClr val="tx1"/>
                </a:solidFill>
                <a:latin typeface="Times New Roman" pitchFamily="18" charset="0"/>
                <a:cs typeface="Times New Roman" pitchFamily="18" charset="0"/>
              </a:rPr>
              <a:t>quyidagilar</a:t>
            </a:r>
            <a:r>
              <a:rPr lang="en-US" sz="2800" b="1" dirty="0" smtClean="0">
                <a:solidFill>
                  <a:schemeClr val="tx1"/>
                </a:solidFill>
                <a:latin typeface="Times New Roman" pitchFamily="18" charset="0"/>
                <a:cs typeface="Times New Roman" pitchFamily="18" charset="0"/>
              </a:rPr>
              <a:t>:</a:t>
            </a:r>
          </a:p>
        </p:txBody>
      </p:sp>
      <p:sp>
        <p:nvSpPr>
          <p:cNvPr id="21507" name="Подзаголовок 2"/>
          <p:cNvSpPr>
            <a:spLocks noGrp="1"/>
          </p:cNvSpPr>
          <p:nvPr>
            <p:ph type="subTitle" idx="1"/>
          </p:nvPr>
        </p:nvSpPr>
        <p:spPr>
          <a:xfrm>
            <a:off x="250825" y="1484313"/>
            <a:ext cx="8643938" cy="4943475"/>
          </a:xfrm>
          <a:solidFill>
            <a:schemeClr val="bg1">
              <a:lumMod val="75000"/>
            </a:schemeClr>
          </a:solidFill>
        </p:spPr>
        <p:txBody>
          <a:bodyPr>
            <a:normAutofit fontScale="85000" lnSpcReduction="10000"/>
          </a:bodyPr>
          <a:lstStyle/>
          <a:p>
            <a:pPr algn="just" eaLnBrk="1" fontAlgn="auto" hangingPunct="1">
              <a:spcAft>
                <a:spcPts val="0"/>
              </a:spcAft>
              <a:buFont typeface="Wingdings 2"/>
              <a:buNone/>
              <a:defRPr/>
            </a:pPr>
            <a:endParaRPr lang="en-US" sz="3200" dirty="0" smtClean="0">
              <a:solidFill>
                <a:schemeClr val="tx1"/>
              </a:solidFill>
              <a:latin typeface="Times New Roman" pitchFamily="18" charset="0"/>
              <a:cs typeface="Times New Roman" pitchFamily="18" charset="0"/>
            </a:endParaRPr>
          </a:p>
          <a:p>
            <a:pPr algn="just" eaLnBrk="1" fontAlgn="auto" hangingPunct="1">
              <a:spcAft>
                <a:spcPts val="0"/>
              </a:spcAft>
              <a:buFont typeface="Wingdings 2"/>
              <a:buNone/>
              <a:defRPr/>
            </a:pPr>
            <a:endParaRPr lang="en-US" sz="3200" dirty="0">
              <a:solidFill>
                <a:schemeClr val="tx1"/>
              </a:solidFill>
              <a:latin typeface="Times New Roman" pitchFamily="18" charset="0"/>
              <a:cs typeface="Times New Roman" pitchFamily="18" charset="0"/>
            </a:endParaRPr>
          </a:p>
          <a:p>
            <a:pPr algn="just" eaLnBrk="1" fontAlgn="auto" hangingPunct="1">
              <a:spcAft>
                <a:spcPts val="0"/>
              </a:spcAft>
              <a:buFont typeface="Wingdings 2"/>
              <a:buNone/>
              <a:defRPr/>
            </a:pPr>
            <a:r>
              <a:rPr lang="en-US" sz="3200" dirty="0" smtClean="0">
                <a:solidFill>
                  <a:schemeClr val="tx1"/>
                </a:solidFill>
                <a:latin typeface="Times New Roman" pitchFamily="18" charset="0"/>
                <a:cs typeface="Times New Roman" pitchFamily="18" charset="0"/>
              </a:rPr>
              <a:t>1) </a:t>
            </a:r>
            <a:r>
              <a:rPr lang="uz-Cyrl-UZ" sz="3200" dirty="0" smtClean="0">
                <a:solidFill>
                  <a:schemeClr val="tx1"/>
                </a:solidFill>
                <a:latin typeface="Times New Roman" pitchFamily="18" charset="0"/>
                <a:cs typeface="Times New Roman" pitchFamily="18" charset="0"/>
              </a:rPr>
              <a:t>qadimgi </a:t>
            </a:r>
            <a:r>
              <a:rPr lang="uz-Cyrl-UZ" sz="3200" dirty="0">
                <a:solidFill>
                  <a:schemeClr val="tx1"/>
                </a:solidFill>
                <a:latin typeface="Times New Roman" pitchFamily="18" charset="0"/>
                <a:cs typeface="Times New Roman" pitchFamily="18" charset="0"/>
              </a:rPr>
              <a:t>xo’jaliklarning </a:t>
            </a:r>
            <a:r>
              <a:rPr lang="uz-Cyrl-UZ" sz="3200" dirty="0" smtClean="0">
                <a:solidFill>
                  <a:schemeClr val="tx1"/>
                </a:solidFill>
                <a:latin typeface="Times New Roman" pitchFamily="18" charset="0"/>
                <a:cs typeface="Times New Roman" pitchFamily="18" charset="0"/>
              </a:rPr>
              <a:t>ixtisoslashuvi</a:t>
            </a:r>
            <a:r>
              <a:rPr lang="en-US" sz="3200" dirty="0" smtClean="0">
                <a:solidFill>
                  <a:schemeClr val="tx1"/>
                </a:solidFill>
                <a:latin typeface="Times New Roman" pitchFamily="18" charset="0"/>
                <a:cs typeface="Times New Roman" pitchFamily="18" charset="0"/>
              </a:rPr>
              <a:t>;</a:t>
            </a:r>
          </a:p>
          <a:p>
            <a:pPr algn="just" eaLnBrk="1" fontAlgn="auto" hangingPunct="1">
              <a:spcAft>
                <a:spcPts val="0"/>
              </a:spcAft>
              <a:buFont typeface="Wingdings 2"/>
              <a:buNone/>
              <a:defRPr/>
            </a:pPr>
            <a:r>
              <a:rPr lang="en-US" sz="3200" dirty="0" smtClean="0">
                <a:solidFill>
                  <a:schemeClr val="tx1"/>
                </a:solidFill>
                <a:latin typeface="Times New Roman" pitchFamily="18" charset="0"/>
                <a:cs typeface="Times New Roman" pitchFamily="18" charset="0"/>
              </a:rPr>
              <a:t>2)</a:t>
            </a:r>
            <a:r>
              <a:rPr lang="uz-Cyrl-UZ" sz="3200" dirty="0" smtClean="0">
                <a:solidFill>
                  <a:schemeClr val="tx1"/>
                </a:solidFill>
                <a:latin typeface="Times New Roman" pitchFamily="18" charset="0"/>
                <a:cs typeface="Times New Roman" pitchFamily="18" charset="0"/>
              </a:rPr>
              <a:t>sug’orma </a:t>
            </a:r>
            <a:r>
              <a:rPr lang="uz-Cyrl-UZ" sz="3200" dirty="0">
                <a:solidFill>
                  <a:schemeClr val="tx1"/>
                </a:solidFill>
                <a:latin typeface="Times New Roman" pitchFamily="18" charset="0"/>
                <a:cs typeface="Times New Roman" pitchFamily="18" charset="0"/>
              </a:rPr>
              <a:t>dehqonchilikning </a:t>
            </a:r>
            <a:r>
              <a:rPr lang="uz-Cyrl-UZ" sz="3200" dirty="0" smtClean="0">
                <a:solidFill>
                  <a:schemeClr val="tx1"/>
                </a:solidFill>
                <a:latin typeface="Times New Roman" pitchFamily="18" charset="0"/>
                <a:cs typeface="Times New Roman" pitchFamily="18" charset="0"/>
              </a:rPr>
              <a:t>rivojlanishi</a:t>
            </a:r>
            <a:r>
              <a:rPr lang="en-US" sz="3200" dirty="0" smtClean="0">
                <a:solidFill>
                  <a:schemeClr val="tx1"/>
                </a:solidFill>
                <a:latin typeface="Times New Roman" pitchFamily="18" charset="0"/>
                <a:cs typeface="Times New Roman" pitchFamily="18" charset="0"/>
              </a:rPr>
              <a:t>;</a:t>
            </a:r>
          </a:p>
          <a:p>
            <a:pPr algn="just" eaLnBrk="1" fontAlgn="auto" hangingPunct="1">
              <a:spcAft>
                <a:spcPts val="0"/>
              </a:spcAft>
              <a:buFont typeface="Wingdings 2"/>
              <a:buNone/>
              <a:defRPr/>
            </a:pPr>
            <a:r>
              <a:rPr lang="en-US" sz="3200" dirty="0" smtClean="0">
                <a:solidFill>
                  <a:schemeClr val="tx1"/>
                </a:solidFill>
                <a:latin typeface="Times New Roman" pitchFamily="18" charset="0"/>
                <a:cs typeface="Times New Roman" pitchFamily="18" charset="0"/>
              </a:rPr>
              <a:t>3) </a:t>
            </a:r>
            <a:r>
              <a:rPr lang="uz-Cyrl-UZ" sz="3200" dirty="0" smtClean="0">
                <a:solidFill>
                  <a:schemeClr val="tx1"/>
                </a:solidFill>
                <a:latin typeface="Times New Roman" pitchFamily="18" charset="0"/>
                <a:cs typeface="Times New Roman" pitchFamily="18" charset="0"/>
              </a:rPr>
              <a:t>metallning </a:t>
            </a:r>
            <a:r>
              <a:rPr lang="uz-Cyrl-UZ" sz="3200" dirty="0">
                <a:solidFill>
                  <a:schemeClr val="tx1"/>
                </a:solidFill>
                <a:latin typeface="Times New Roman" pitchFamily="18" charset="0"/>
                <a:cs typeface="Times New Roman" pitchFamily="18" charset="0"/>
              </a:rPr>
              <a:t>hayotga jadallik bilan kirib kelishi va </a:t>
            </a:r>
            <a:r>
              <a:rPr lang="uz-Cyrl-UZ" sz="3200" dirty="0" smtClean="0">
                <a:solidFill>
                  <a:schemeClr val="tx1"/>
                </a:solidFill>
                <a:latin typeface="Times New Roman" pitchFamily="18" charset="0"/>
                <a:cs typeface="Times New Roman" pitchFamily="18" charset="0"/>
              </a:rPr>
              <a:t>yoyilishi</a:t>
            </a:r>
            <a:r>
              <a:rPr lang="en-US" sz="3200" dirty="0" smtClean="0">
                <a:solidFill>
                  <a:schemeClr val="tx1"/>
                </a:solidFill>
                <a:latin typeface="Times New Roman" pitchFamily="18" charset="0"/>
                <a:cs typeface="Times New Roman" pitchFamily="18" charset="0"/>
              </a:rPr>
              <a:t>;</a:t>
            </a:r>
          </a:p>
          <a:p>
            <a:pPr algn="just" eaLnBrk="1" fontAlgn="auto" hangingPunct="1">
              <a:spcAft>
                <a:spcPts val="0"/>
              </a:spcAft>
              <a:buFont typeface="Wingdings 2"/>
              <a:buNone/>
              <a:defRPr/>
            </a:pPr>
            <a:r>
              <a:rPr lang="en-US" sz="3200" dirty="0" smtClean="0">
                <a:solidFill>
                  <a:schemeClr val="tx1"/>
                </a:solidFill>
                <a:latin typeface="Times New Roman" pitchFamily="18" charset="0"/>
                <a:cs typeface="Times New Roman" pitchFamily="18" charset="0"/>
              </a:rPr>
              <a:t>4) </a:t>
            </a:r>
            <a:r>
              <a:rPr lang="uz-Cyrl-UZ" sz="3200" dirty="0" smtClean="0">
                <a:solidFill>
                  <a:schemeClr val="tx1"/>
                </a:solidFill>
                <a:latin typeface="Times New Roman" pitchFamily="18" charset="0"/>
                <a:cs typeface="Times New Roman" pitchFamily="18" charset="0"/>
              </a:rPr>
              <a:t>hunarmandchilikda </a:t>
            </a:r>
            <a:r>
              <a:rPr lang="uz-Cyrl-UZ" sz="3200" dirty="0">
                <a:solidFill>
                  <a:schemeClr val="tx1"/>
                </a:solidFill>
                <a:latin typeface="Times New Roman" pitchFamily="18" charset="0"/>
                <a:cs typeface="Times New Roman" pitchFamily="18" charset="0"/>
              </a:rPr>
              <a:t>turli tarmoqlarning </a:t>
            </a:r>
            <a:r>
              <a:rPr lang="uz-Cyrl-UZ" sz="3200" dirty="0" smtClean="0">
                <a:solidFill>
                  <a:schemeClr val="tx1"/>
                </a:solidFill>
                <a:latin typeface="Times New Roman" pitchFamily="18" charset="0"/>
                <a:cs typeface="Times New Roman" pitchFamily="18" charset="0"/>
              </a:rPr>
              <a:t>rivojlanishi</a:t>
            </a:r>
            <a:r>
              <a:rPr lang="en-US" sz="3200" dirty="0" smtClean="0">
                <a:solidFill>
                  <a:schemeClr val="tx1"/>
                </a:solidFill>
                <a:latin typeface="Times New Roman" pitchFamily="18" charset="0"/>
                <a:cs typeface="Times New Roman" pitchFamily="18" charset="0"/>
              </a:rPr>
              <a:t>;</a:t>
            </a:r>
          </a:p>
          <a:p>
            <a:pPr algn="just" eaLnBrk="1" fontAlgn="auto" hangingPunct="1">
              <a:spcAft>
                <a:spcPts val="0"/>
              </a:spcAft>
              <a:buFont typeface="Wingdings 2"/>
              <a:buNone/>
              <a:defRPr/>
            </a:pPr>
            <a:r>
              <a:rPr lang="en-US" sz="3200" dirty="0" smtClean="0">
                <a:solidFill>
                  <a:schemeClr val="tx1"/>
                </a:solidFill>
                <a:latin typeface="Times New Roman" pitchFamily="18" charset="0"/>
                <a:cs typeface="Times New Roman" pitchFamily="18" charset="0"/>
              </a:rPr>
              <a:t>5) </a:t>
            </a:r>
            <a:r>
              <a:rPr lang="uz-Cyrl-UZ" sz="3200" dirty="0">
                <a:solidFill>
                  <a:schemeClr val="tx1"/>
                </a:solidFill>
                <a:latin typeface="Times New Roman" pitchFamily="18" charset="0"/>
                <a:cs typeface="Times New Roman" pitchFamily="18" charset="0"/>
              </a:rPr>
              <a:t>qadimgi savdo yo’llarining rivojlanishi natijasida iqtisodiy va madaniy aloqalar hamda savdo-sotiqning taraqqiy etishi;</a:t>
            </a:r>
            <a:endParaRPr lang="en-US" sz="3200" dirty="0" smtClean="0">
              <a:solidFill>
                <a:schemeClr val="tx1"/>
              </a:solidFill>
              <a:latin typeface="Times New Roman" pitchFamily="18" charset="0"/>
              <a:cs typeface="Times New Roman" pitchFamily="18" charset="0"/>
            </a:endParaRPr>
          </a:p>
          <a:p>
            <a:pPr algn="just" eaLnBrk="1" fontAlgn="auto" hangingPunct="1">
              <a:spcAft>
                <a:spcPts val="0"/>
              </a:spcAft>
              <a:buFont typeface="Wingdings 2"/>
              <a:buNone/>
              <a:defRPr/>
            </a:pPr>
            <a:r>
              <a:rPr lang="en-US" sz="3200" dirty="0" smtClean="0">
                <a:solidFill>
                  <a:schemeClr val="tx1"/>
                </a:solidFill>
                <a:latin typeface="Times New Roman" pitchFamily="18" charset="0"/>
                <a:cs typeface="Times New Roman" pitchFamily="18" charset="0"/>
              </a:rPr>
              <a:t>6) </a:t>
            </a:r>
            <a:r>
              <a:rPr lang="uz-Cyrl-UZ" sz="3200" dirty="0">
                <a:solidFill>
                  <a:schemeClr val="tx1"/>
                </a:solidFill>
                <a:latin typeface="Times New Roman" pitchFamily="18" charset="0"/>
                <a:cs typeface="Times New Roman" pitchFamily="18" charset="0"/>
              </a:rPr>
              <a:t>aholining o’troq </a:t>
            </a:r>
            <a:r>
              <a:rPr lang="uz-Cyrl-UZ" sz="3200" dirty="0" smtClean="0">
                <a:solidFill>
                  <a:schemeClr val="tx1"/>
                </a:solidFill>
                <a:latin typeface="Times New Roman" pitchFamily="18" charset="0"/>
                <a:cs typeface="Times New Roman" pitchFamily="18" charset="0"/>
              </a:rPr>
              <a:t>o’tishi </a:t>
            </a:r>
            <a:r>
              <a:rPr lang="uz-Cyrl-UZ" sz="3200" dirty="0">
                <a:solidFill>
                  <a:schemeClr val="tx1"/>
                </a:solidFill>
                <a:latin typeface="Times New Roman" pitchFamily="18" charset="0"/>
                <a:cs typeface="Times New Roman" pitchFamily="18" charset="0"/>
              </a:rPr>
              <a:t>va keng vohalar bo’ylab </a:t>
            </a:r>
            <a:r>
              <a:rPr lang="uz-Cyrl-UZ" sz="3200" dirty="0" smtClean="0">
                <a:solidFill>
                  <a:schemeClr val="tx1"/>
                </a:solidFill>
                <a:latin typeface="Times New Roman" pitchFamily="18" charset="0"/>
                <a:cs typeface="Times New Roman" pitchFamily="18" charset="0"/>
              </a:rPr>
              <a:t>yoyilishi</a:t>
            </a:r>
            <a:r>
              <a:rPr lang="en-US" sz="3200" dirty="0">
                <a:solidFill>
                  <a:schemeClr val="tx1"/>
                </a:solidFill>
                <a:latin typeface="Times New Roman" pitchFamily="18" charset="0"/>
                <a:cs typeface="Times New Roman" pitchFamily="18" charset="0"/>
              </a:rPr>
              <a:t>.</a:t>
            </a:r>
            <a:endParaRPr lang="en-US" sz="3200" dirty="0" smtClean="0">
              <a:solidFill>
                <a:schemeClr val="tx1"/>
              </a:solidFill>
              <a:latin typeface="Times New Roman" pitchFamily="18" charset="0"/>
              <a:cs typeface="Times New Roman" pitchFamily="18" charset="0"/>
            </a:endParaRPr>
          </a:p>
          <a:p>
            <a:pPr algn="just" eaLnBrk="1" fontAlgn="auto" hangingPunct="1">
              <a:spcAft>
                <a:spcPts val="0"/>
              </a:spcAft>
              <a:buFont typeface="Wingdings 2"/>
              <a:buNone/>
              <a:defRPr/>
            </a:pPr>
            <a:endParaRPr lang="en-US" sz="3200" dirty="0" smtClean="0">
              <a:solidFill>
                <a:schemeClr val="tx1"/>
              </a:solidFill>
              <a:latin typeface="Times New Roman" pitchFamily="18" charset="0"/>
              <a:cs typeface="Times New Roman" pitchFamily="18" charset="0"/>
            </a:endParaRPr>
          </a:p>
          <a:p>
            <a:pPr algn="just" eaLnBrk="1" fontAlgn="auto" hangingPunct="1">
              <a:spcAft>
                <a:spcPts val="0"/>
              </a:spcAft>
              <a:buFont typeface="Wingdings 2"/>
              <a:buNone/>
              <a:defRPr/>
            </a:pPr>
            <a:endParaRPr lang="ru-RU" sz="3200" dirty="0" smtClean="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Заголовок 1"/>
          <p:cNvSpPr>
            <a:spLocks noGrp="1"/>
          </p:cNvSpPr>
          <p:nvPr>
            <p:ph type="title"/>
          </p:nvPr>
        </p:nvSpPr>
        <p:spPr>
          <a:xfrm>
            <a:off x="457200" y="0"/>
            <a:ext cx="8229600" cy="857250"/>
          </a:xfrm>
        </p:spPr>
        <p:txBody>
          <a:bodyPr/>
          <a:lstStyle/>
          <a:p>
            <a:pPr eaLnBrk="1" hangingPunct="1"/>
            <a:r>
              <a:rPr lang="uz-Cyrl-UZ" altLang="ru-RU" sz="3200" smtClean="0"/>
              <a:t>Илк давлатлар типологияси</a:t>
            </a:r>
            <a:endParaRPr lang="ru-RU" altLang="ru-RU" sz="3200" smtClean="0"/>
          </a:p>
        </p:txBody>
      </p:sp>
      <p:graphicFrame>
        <p:nvGraphicFramePr>
          <p:cNvPr id="4" name="Содержимое 3"/>
          <p:cNvGraphicFramePr>
            <a:graphicFrameLocks noGrp="1"/>
          </p:cNvGraphicFramePr>
          <p:nvPr>
            <p:ph idx="1"/>
          </p:nvPr>
        </p:nvGraphicFramePr>
        <p:xfrm>
          <a:off x="0" y="1285860"/>
          <a:ext cx="9144000" cy="5357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descr="Dashly III rect pala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41438"/>
            <a:ext cx="5000625"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Заголовок 5"/>
          <p:cNvSpPr>
            <a:spLocks noGrp="1"/>
          </p:cNvSpPr>
          <p:nvPr>
            <p:ph type="title"/>
          </p:nvPr>
        </p:nvSpPr>
        <p:spPr>
          <a:xfrm>
            <a:off x="457200" y="274638"/>
            <a:ext cx="8229600" cy="796925"/>
          </a:xfrm>
        </p:spPr>
        <p:txBody>
          <a:bodyPr/>
          <a:lstStyle/>
          <a:p>
            <a:pPr eaLnBrk="1" hangingPunct="1"/>
            <a:r>
              <a:rPr lang="uz-Cyrl-UZ" altLang="ru-RU" smtClean="0"/>
              <a:t>Даштли</a:t>
            </a:r>
            <a:endParaRPr lang="ru-RU" altLang="ru-RU"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7" descr="Sapallitépa éta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075" y="809625"/>
            <a:ext cx="4765675"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Заголовок 5"/>
          <p:cNvSpPr>
            <a:spLocks noGrp="1"/>
          </p:cNvSpPr>
          <p:nvPr>
            <p:ph type="title"/>
          </p:nvPr>
        </p:nvSpPr>
        <p:spPr>
          <a:xfrm>
            <a:off x="457200" y="0"/>
            <a:ext cx="8229600" cy="642938"/>
          </a:xfrm>
        </p:spPr>
        <p:txBody>
          <a:bodyPr rtlCol="0">
            <a:normAutofit fontScale="90000"/>
          </a:bodyPr>
          <a:lstStyle/>
          <a:p>
            <a:pPr eaLnBrk="1" fontAlgn="auto" hangingPunct="1">
              <a:spcAft>
                <a:spcPts val="0"/>
              </a:spcAft>
              <a:defRPr/>
            </a:pPr>
            <a:r>
              <a:rPr lang="uz-Cyrl-UZ" dirty="0" smtClean="0">
                <a:latin typeface="Times New Roman" pitchFamily="18" charset="0"/>
                <a:cs typeface="Times New Roman" pitchFamily="18" charset="0"/>
              </a:rPr>
              <a:t>Сополлитепа</a:t>
            </a:r>
            <a:endParaRPr lang="ru-RU"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ctrTitle"/>
          </p:nvPr>
        </p:nvSpPr>
        <p:spPr>
          <a:xfrm>
            <a:off x="142875" y="214312"/>
            <a:ext cx="8858250" cy="838423"/>
          </a:xfrm>
        </p:spPr>
        <p:txBody>
          <a:bodyPr>
            <a:noAutofit/>
          </a:bodyPr>
          <a:lstStyle/>
          <a:p>
            <a:pPr marL="914400" indent="-457200" algn="ctr" eaLnBrk="1" fontAlgn="auto" hangingPunct="1">
              <a:spcAft>
                <a:spcPts val="0"/>
              </a:spcAft>
              <a:defRPr/>
            </a:pPr>
            <a:r>
              <a:rPr lang="uz-Cyrl-UZ" sz="1800" b="1" dirty="0" smtClean="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Tarixiy</a:t>
            </a:r>
            <a:r>
              <a:rPr lang="en-US"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manbalarda</a:t>
            </a:r>
            <a:r>
              <a:rPr lang="en-US"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O’zbekiston</a:t>
            </a:r>
            <a:r>
              <a:rPr lang="en-US"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hududidagi</a:t>
            </a:r>
            <a:r>
              <a:rPr lang="en-US" sz="1800" b="1" dirty="0">
                <a:solidFill>
                  <a:schemeClr val="tx1"/>
                </a:solidFill>
                <a:latin typeface="Times New Roman" pitchFamily="18" charset="0"/>
                <a:cs typeface="Times New Roman" pitchFamily="18" charset="0"/>
              </a:rPr>
              <a:t> ilk </a:t>
            </a:r>
            <a:r>
              <a:rPr lang="uz-Cyrl-UZ"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davlatlarga</a:t>
            </a:r>
            <a:r>
              <a:rPr lang="en-US" sz="1800" b="1" dirty="0">
                <a:solidFill>
                  <a:schemeClr val="tx1"/>
                </a:solidFill>
                <a:latin typeface="Times New Roman" pitchFamily="18" charset="0"/>
                <a:cs typeface="Times New Roman" pitchFamily="18" charset="0"/>
              </a:rPr>
              <a:t> </a:t>
            </a:r>
            <a:r>
              <a:rPr lang="en-US" sz="1800" b="1" dirty="0" err="1">
                <a:solidFill>
                  <a:schemeClr val="tx1"/>
                </a:solidFill>
                <a:latin typeface="Times New Roman" pitchFamily="18" charset="0"/>
                <a:cs typeface="Times New Roman" pitchFamily="18" charset="0"/>
              </a:rPr>
              <a:t>oid</a:t>
            </a:r>
            <a:r>
              <a:rPr lang="en-US" sz="1800" b="1" dirty="0">
                <a:solidFill>
                  <a:schemeClr val="tx1"/>
                </a:solidFill>
                <a:latin typeface="Times New Roman" pitchFamily="18" charset="0"/>
                <a:cs typeface="Times New Roman" pitchFamily="18" charset="0"/>
              </a:rPr>
              <a:t> </a:t>
            </a:r>
            <a:r>
              <a:rPr lang="en-US" sz="1800" b="1" dirty="0" err="1" smtClean="0">
                <a:solidFill>
                  <a:schemeClr val="tx1"/>
                </a:solidFill>
                <a:latin typeface="Times New Roman" pitchFamily="18" charset="0"/>
                <a:cs typeface="Times New Roman" pitchFamily="18" charset="0"/>
              </a:rPr>
              <a:t>ma’lumotlar</a:t>
            </a:r>
            <a:endParaRPr lang="en-US" sz="1800" b="1" dirty="0" smtClean="0">
              <a:solidFill>
                <a:schemeClr val="tx1"/>
              </a:solidFill>
              <a:latin typeface="Times New Roman" pitchFamily="18" charset="0"/>
              <a:cs typeface="Times New Roman" pitchFamily="18" charset="0"/>
            </a:endParaRPr>
          </a:p>
        </p:txBody>
      </p:sp>
      <p:sp>
        <p:nvSpPr>
          <p:cNvPr id="21507" name="Подзаголовок 2"/>
          <p:cNvSpPr>
            <a:spLocks noGrp="1"/>
          </p:cNvSpPr>
          <p:nvPr>
            <p:ph type="subTitle" idx="1"/>
          </p:nvPr>
        </p:nvSpPr>
        <p:spPr>
          <a:xfrm>
            <a:off x="250825" y="1052513"/>
            <a:ext cx="8643938" cy="5329237"/>
          </a:xfrm>
          <a:solidFill>
            <a:schemeClr val="accent4">
              <a:lumMod val="20000"/>
              <a:lumOff val="80000"/>
            </a:schemeClr>
          </a:solidFill>
        </p:spPr>
        <p:txBody>
          <a:bodyPr>
            <a:normAutofit fontScale="92500" lnSpcReduction="20000"/>
          </a:bodyPr>
          <a:lstStyle/>
          <a:p>
            <a:pPr algn="just" eaLnBrk="1" fontAlgn="auto" hangingPunct="1">
              <a:spcAft>
                <a:spcPts val="0"/>
              </a:spcAft>
              <a:buFont typeface="Wingdings 2"/>
              <a:buNone/>
              <a:defRPr/>
            </a:pPr>
            <a:r>
              <a:rPr lang="en-US" sz="3200" dirty="0" smtClean="0">
                <a:solidFill>
                  <a:schemeClr val="tx1"/>
                </a:solidFill>
                <a:latin typeface="Times New Roman" pitchFamily="18" charset="0"/>
                <a:cs typeface="Times New Roman" pitchFamily="18" charset="0"/>
              </a:rPr>
              <a:t>	</a:t>
            </a:r>
            <a:r>
              <a:rPr lang="uz-Cyrl-UZ" sz="3200" b="1" dirty="0">
                <a:solidFill>
                  <a:srgbClr val="FF0000"/>
                </a:solidFill>
              </a:rPr>
              <a:t>O’zbekistonning bronza davriga oid ilk  davlatchiligi xaqida faqatgina arxeologik manbalar mavjud bo’lsa, miloddan avvalgi I ming yillikning birinchi yarmiga oid tarixi yozma manbalarda yoritilgan</a:t>
            </a:r>
            <a:r>
              <a:rPr lang="uz-Cyrl-UZ" sz="3200" b="1" dirty="0" smtClean="0">
                <a:solidFill>
                  <a:srgbClr val="FF0000"/>
                </a:solidFill>
              </a:rPr>
              <a:t>.</a:t>
            </a:r>
            <a:r>
              <a:rPr lang="uz-Cyrl-UZ" sz="3200" dirty="0"/>
              <a:t> </a:t>
            </a:r>
            <a:r>
              <a:rPr lang="uz-Cyrl-UZ" sz="3200" b="1" dirty="0">
                <a:solidFill>
                  <a:srgbClr val="FF0000"/>
                </a:solidFill>
              </a:rPr>
              <a:t>Bular </a:t>
            </a:r>
            <a:r>
              <a:rPr lang="uz-Cyrl-UZ" sz="3200" b="1" dirty="0">
                <a:solidFill>
                  <a:srgbClr val="7030A0"/>
                </a:solidFill>
              </a:rPr>
              <a:t>«Avesto», Axamoniylar davri mixxat yozuvlari, antik davr Rim va Yunoniston tarixchilari asarlari</a:t>
            </a:r>
            <a:r>
              <a:rPr lang="uz-Cyrl-UZ" sz="3200" b="1" dirty="0">
                <a:solidFill>
                  <a:srgbClr val="FF0000"/>
                </a:solidFill>
              </a:rPr>
              <a:t>da O’zbekistonning davlatchilik tarixi xaqida ilk ma’lumotlar jamlangan. </a:t>
            </a:r>
            <a:endParaRPr lang="en-US" sz="3200" b="1" dirty="0" smtClean="0">
              <a:solidFill>
                <a:srgbClr val="FF0000"/>
              </a:solidFill>
            </a:endParaRPr>
          </a:p>
          <a:p>
            <a:pPr algn="just" eaLnBrk="1" fontAlgn="auto" hangingPunct="1">
              <a:spcAft>
                <a:spcPts val="0"/>
              </a:spcAft>
              <a:buFont typeface="Wingdings 2"/>
              <a:buNone/>
              <a:defRPr/>
            </a:pPr>
            <a:r>
              <a:rPr lang="en-US" sz="3200" b="1" dirty="0">
                <a:solidFill>
                  <a:srgbClr val="FF0000"/>
                </a:solidFill>
              </a:rPr>
              <a:t>	</a:t>
            </a:r>
            <a:r>
              <a:rPr lang="uz-Cyrl-UZ" sz="3200" b="1" dirty="0" smtClean="0">
                <a:solidFill>
                  <a:srgbClr val="FF0000"/>
                </a:solidFill>
              </a:rPr>
              <a:t>Biroq</a:t>
            </a:r>
            <a:r>
              <a:rPr lang="uz-Cyrl-UZ" sz="3200" b="1" dirty="0">
                <a:solidFill>
                  <a:srgbClr val="FF0000"/>
                </a:solidFill>
              </a:rPr>
              <a:t>, faqatgina yozma manbalar yordamida bu masalaning to’la moxiyati ochib berilishi imkonsiz bo’lgani uchun bu davrdagi davlatchilik tarixi, ijtimoiy-iqtisodiy, madaniy va siyosiy turmush tarzi arxeologik manbalar yordamida ham o’rganiladi.</a:t>
            </a:r>
            <a:endParaRPr lang="ru-RU" sz="3200" b="1" dirty="0">
              <a:solidFill>
                <a:srgbClr val="FF0000"/>
              </a:solidFill>
            </a:endParaRPr>
          </a:p>
          <a:p>
            <a:pPr algn="just" eaLnBrk="1" fontAlgn="auto" hangingPunct="1">
              <a:spcAft>
                <a:spcPts val="0"/>
              </a:spcAft>
              <a:buFont typeface="Wingdings 2"/>
              <a:buNone/>
              <a:defRPr/>
            </a:pPr>
            <a:endParaRPr lang="ru-RU" sz="3200" b="1" i="1" u="sng" dirty="0" smtClean="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82103" y="855887"/>
            <a:ext cx="8961897" cy="5188146"/>
          </a:xfrm>
          <a:prstGeom prst="rect">
            <a:avLst/>
          </a:prstGeom>
        </p:spPr>
      </p:pic>
    </p:spTree>
    <p:extLst>
      <p:ext uri="{BB962C8B-B14F-4D97-AF65-F5344CB8AC3E}">
        <p14:creationId xmlns:p14="http://schemas.microsoft.com/office/powerpoint/2010/main" val="30901226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Заголовок 1"/>
          <p:cNvSpPr>
            <a:spLocks noGrp="1"/>
          </p:cNvSpPr>
          <p:nvPr>
            <p:ph type="title"/>
          </p:nvPr>
        </p:nvSpPr>
        <p:spPr>
          <a:xfrm>
            <a:off x="457200" y="0"/>
            <a:ext cx="8229600" cy="785813"/>
          </a:xfrm>
        </p:spPr>
        <p:txBody>
          <a:bodyPr>
            <a:normAutofit fontScale="90000"/>
          </a:bodyPr>
          <a:lstStyle/>
          <a:p>
            <a:pPr eaLnBrk="1" fontAlgn="auto" hangingPunct="1">
              <a:spcAft>
                <a:spcPts val="0"/>
              </a:spcAft>
              <a:defRPr/>
            </a:pPr>
            <a:r>
              <a:rPr lang="uz-Cyrl-UZ" sz="2800" smtClean="0">
                <a:latin typeface="Times New Roman" pitchFamily="18" charset="0"/>
                <a:cs typeface="Times New Roman" pitchFamily="18" charset="0"/>
              </a:rPr>
              <a:t>Ўрта Осиёнинг илк темир даври шаҳарлари</a:t>
            </a:r>
            <a:endParaRPr lang="ru-RU" sz="2800" smtClean="0">
              <a:latin typeface="Times New Roman" pitchFamily="18" charset="0"/>
              <a:cs typeface="Times New Roman" pitchFamily="18" charset="0"/>
            </a:endParaRPr>
          </a:p>
        </p:txBody>
      </p:sp>
      <p:pic>
        <p:nvPicPr>
          <p:cNvPr id="54275" name="Picture 2" descr="Карта Яз"/>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765175"/>
            <a:ext cx="6919912" cy="5214938"/>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ctrTitle"/>
          </p:nvPr>
        </p:nvSpPr>
        <p:spPr>
          <a:xfrm>
            <a:off x="142875" y="214312"/>
            <a:ext cx="8858250" cy="4942880"/>
          </a:xfrm>
        </p:spPr>
        <p:txBody>
          <a:bodyPr>
            <a:normAutofit fontScale="90000"/>
          </a:bodyPr>
          <a:lstStyle/>
          <a:p>
            <a:pPr marL="914400" indent="-457200" eaLnBrk="1" fontAlgn="auto" hangingPunct="1">
              <a:spcAft>
                <a:spcPts val="0"/>
              </a:spcAft>
              <a:defRPr/>
            </a:pPr>
            <a:r>
              <a:rPr lang="uz-Cyrl-UZ"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Tarixiy</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manbalarda</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O’zbekiston</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hududidagi</a:t>
            </a:r>
            <a:r>
              <a:rPr lang="en-US" sz="6000" b="1" dirty="0" smtClean="0">
                <a:solidFill>
                  <a:schemeClr val="tx1"/>
                </a:solidFill>
                <a:latin typeface="Times New Roman" pitchFamily="18" charset="0"/>
                <a:cs typeface="Times New Roman" pitchFamily="18" charset="0"/>
              </a:rPr>
              <a:t> ilk </a:t>
            </a:r>
            <a:r>
              <a:rPr lang="uz-Cyrl-UZ"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davlatlarga</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oid</a:t>
            </a:r>
            <a:r>
              <a:rPr lang="en-US" sz="6000" b="1" dirty="0" smtClean="0">
                <a:solidFill>
                  <a:schemeClr val="tx1"/>
                </a:solidFill>
                <a:latin typeface="Times New Roman" pitchFamily="18" charset="0"/>
                <a:cs typeface="Times New Roman" pitchFamily="18" charset="0"/>
              </a:rPr>
              <a:t> </a:t>
            </a:r>
            <a:r>
              <a:rPr lang="en-US" sz="6000" b="1" dirty="0" err="1" smtClean="0">
                <a:solidFill>
                  <a:schemeClr val="tx1"/>
                </a:solidFill>
                <a:latin typeface="Times New Roman" pitchFamily="18" charset="0"/>
                <a:cs typeface="Times New Roman" pitchFamily="18" charset="0"/>
              </a:rPr>
              <a:t>ma’lumotlar</a:t>
            </a:r>
            <a:endParaRPr lang="en-US" sz="6000" b="1" dirty="0" smtClean="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Заголовок 1"/>
          <p:cNvSpPr>
            <a:spLocks noGrp="1"/>
          </p:cNvSpPr>
          <p:nvPr>
            <p:ph type="title"/>
          </p:nvPr>
        </p:nvSpPr>
        <p:spPr>
          <a:xfrm>
            <a:off x="0" y="0"/>
            <a:ext cx="9144000" cy="785813"/>
          </a:xfrm>
          <a:solidFill>
            <a:schemeClr val="accent1"/>
          </a:solidFill>
        </p:spPr>
        <p:txBody>
          <a:bodyPr/>
          <a:lstStyle/>
          <a:p>
            <a:pPr eaLnBrk="1" hangingPunct="1"/>
            <a:r>
              <a:rPr lang="uz-Cyrl-UZ" altLang="ru-RU" smtClean="0">
                <a:latin typeface="Times New Roman" panose="02020603050405020304" pitchFamily="18" charset="0"/>
                <a:cs typeface="Times New Roman" panose="02020603050405020304" pitchFamily="18" charset="0"/>
              </a:rPr>
              <a:t>“Авеста” ва давлатчилик</a:t>
            </a:r>
            <a:endParaRPr lang="ru-RU" altLang="ru-RU" smtClean="0"/>
          </a:p>
        </p:txBody>
      </p:sp>
      <p:sp>
        <p:nvSpPr>
          <p:cNvPr id="3" name="Содержимое 2"/>
          <p:cNvSpPr>
            <a:spLocks noGrp="1"/>
          </p:cNvSpPr>
          <p:nvPr>
            <p:ph idx="1"/>
          </p:nvPr>
        </p:nvSpPr>
        <p:spPr>
          <a:xfrm>
            <a:off x="0" y="785813"/>
            <a:ext cx="9144000" cy="6072187"/>
          </a:xfrm>
          <a:solidFill>
            <a:schemeClr val="tx2">
              <a:lumMod val="20000"/>
              <a:lumOff val="80000"/>
            </a:schemeClr>
          </a:solidFill>
        </p:spPr>
        <p:txBody>
          <a:bodyPr rtlCol="0">
            <a:normAutofit fontScale="62500" lnSpcReduction="20000"/>
          </a:bodyPr>
          <a:lstStyle/>
          <a:p>
            <a:pPr algn="just" eaLnBrk="1" fontAlgn="auto">
              <a:spcAft>
                <a:spcPts val="0"/>
              </a:spcAft>
              <a:defRPr/>
            </a:pPr>
            <a:endParaRPr lang="uz-Cyrl-UZ"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«Авеста»да уруғлар номи сифатида эсланган Парадата, Атвийа, Хйона ва умуман илк Кавиларни сиёсий бирлашмалар, ҳудудий давлатлар сифатида эътироф этишни таклиф этамиз. Негаки, «Авеста»да улар ўз эрки учун, диний эркинликлари учун курашган шоҳликлар сифатида куйланади.</a:t>
            </a:r>
            <a:endParaRPr lang="ru-RU" b="1" dirty="0" smtClean="0">
              <a:latin typeface="Times New Roman" pitchFamily="18" charset="0"/>
              <a:cs typeface="Times New Roman" pitchFamily="18" charset="0"/>
            </a:endParaRPr>
          </a:p>
          <a:p>
            <a:pPr marL="0" indent="0" algn="just" eaLnBrk="1" fontAlgn="auto">
              <a:spcAft>
                <a:spcPts val="0"/>
              </a:spcAft>
              <a:buFont typeface="Arial" panose="020B0604020202020204" pitchFamily="34" charset="0"/>
              <a:buNone/>
              <a:defRPr/>
            </a:pPr>
            <a:endParaRPr lang="uz-Cyrl-UZ" sz="800"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«Авеста»нинг Видевдат алқовида Заратуштра ва Ахурамазданинг савол ва жавоблари ифодаланган бўлиб, мамлакатларнинг яратилиши борасида баённомалар мавжуд. Ушбу баённомаларга мувофиқ Ахурамазданинг энг аввал Арьяна-Вайджани, иккинчи ўринда Гава Сугда, сўнг Мору, Бахди, Хоройу каби жами 16 та мамлакатни «яратганлиги» ҳақида маълумотлар мавжуд. Ушбу маълумотлар шуни кўрсатадики «Авеста»нинг Видевдат алқови Яшт алқовига нисбатан давр жиҳатидан кейин ёзилган деб айтиш мумкин. Чунки бу ерда тарихий географик номлар аниқ кўрсатилган.</a:t>
            </a:r>
            <a:endParaRPr lang="ru-RU" b="1" dirty="0" smtClean="0">
              <a:latin typeface="Times New Roman" pitchFamily="18" charset="0"/>
              <a:cs typeface="Times New Roman" pitchFamily="18" charset="0"/>
            </a:endParaRPr>
          </a:p>
          <a:p>
            <a:pPr algn="just" eaLnBrk="1" fontAlgn="auto" hangingPunct="1">
              <a:spcAft>
                <a:spcPts val="0"/>
              </a:spcAft>
              <a:defRPr/>
            </a:pPr>
            <a:endParaRPr lang="uz-Cyrl-UZ" sz="1400" b="1" dirty="0" smtClean="0">
              <a:latin typeface="Times New Roman" pitchFamily="18" charset="0"/>
              <a:cs typeface="Times New Roman" pitchFamily="18" charset="0"/>
            </a:endParaRPr>
          </a:p>
          <a:p>
            <a:pPr algn="just" eaLnBrk="1" fontAlgn="auto" hangingPunct="1">
              <a:spcAft>
                <a:spcPts val="0"/>
              </a:spcAft>
              <a:defRPr/>
            </a:pPr>
            <a:r>
              <a:rPr lang="uz-Cyrl-UZ" b="1" dirty="0" smtClean="0">
                <a:latin typeface="Times New Roman" pitchFamily="18" charset="0"/>
                <a:cs typeface="Times New Roman" pitchFamily="18" charset="0"/>
              </a:rPr>
              <a:t>Шундай қилиб, «Авеста»нинг Яшт китобида эсланадиган Парадата(Паретака), Атвийа, Хйана, Кави ва Тур каби юрт номларини шаклланиб келаётган ҳудудий давлатлар сифатида қабул қилишни таклиф этамиз. Фикримизча, шу ва шу каби ҳудудий давлатлар асосида Аряна-Вайджа (Арийлар юрти), Гава Сугда (Сўғд), Мору (Марғиёна), Бахди (Бақтрия), Хоройу (Хваразм) каби йирик давлатлар пайдо бўлган.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Заголовок 1"/>
          <p:cNvSpPr>
            <a:spLocks noGrp="1"/>
          </p:cNvSpPr>
          <p:nvPr>
            <p:ph type="title"/>
          </p:nvPr>
        </p:nvSpPr>
        <p:spPr>
          <a:xfrm>
            <a:off x="0" y="0"/>
            <a:ext cx="9144000" cy="785813"/>
          </a:xfrm>
          <a:solidFill>
            <a:schemeClr val="accent1"/>
          </a:solidFill>
        </p:spPr>
        <p:txBody>
          <a:bodyPr/>
          <a:lstStyle/>
          <a:p>
            <a:pPr eaLnBrk="1" hangingPunct="1"/>
            <a:r>
              <a:rPr lang="uz-Cyrl-UZ" altLang="ru-RU" smtClean="0">
                <a:latin typeface="Times New Roman" panose="02020603050405020304" pitchFamily="18" charset="0"/>
                <a:cs typeface="Times New Roman" panose="02020603050405020304" pitchFamily="18" charset="0"/>
              </a:rPr>
              <a:t>“Авеста” ва давлатчилик</a:t>
            </a:r>
            <a:endParaRPr lang="ru-RU" altLang="ru-RU" smtClean="0"/>
          </a:p>
        </p:txBody>
      </p:sp>
      <p:sp>
        <p:nvSpPr>
          <p:cNvPr id="3" name="Содержимое 2"/>
          <p:cNvSpPr>
            <a:spLocks noGrp="1"/>
          </p:cNvSpPr>
          <p:nvPr>
            <p:ph idx="1"/>
          </p:nvPr>
        </p:nvSpPr>
        <p:spPr>
          <a:xfrm>
            <a:off x="0" y="785813"/>
            <a:ext cx="9144000" cy="6072187"/>
          </a:xfrm>
          <a:solidFill>
            <a:schemeClr val="tx2">
              <a:lumMod val="20000"/>
              <a:lumOff val="80000"/>
            </a:schemeClr>
          </a:solidFill>
        </p:spPr>
        <p:txBody>
          <a:bodyPr rtlCol="0">
            <a:normAutofit fontScale="92500" lnSpcReduction="10000"/>
          </a:bodyPr>
          <a:lstStyle/>
          <a:p>
            <a:pPr algn="just" eaLnBrk="1" fontAlgn="auto">
              <a:spcAft>
                <a:spcPts val="0"/>
              </a:spcAft>
              <a:defRPr/>
            </a:pPr>
            <a:endParaRPr lang="uz-Cyrl-UZ" b="1" dirty="0" smtClean="0">
              <a:latin typeface="Times New Roman" pitchFamily="18" charset="0"/>
              <a:cs typeface="Times New Roman" pitchFamily="18" charset="0"/>
            </a:endParaRPr>
          </a:p>
          <a:p>
            <a:pPr algn="just" eaLnBrk="1" fontAlgn="auto" hangingPunct="1">
              <a:spcAft>
                <a:spcPts val="0"/>
              </a:spcAft>
              <a:defRPr/>
            </a:pPr>
            <a:r>
              <a:rPr lang="en-US" dirty="0" err="1">
                <a:latin typeface="Times New Roman" pitchFamily="18" charset="0"/>
                <a:cs typeface="Times New Roman" pitchFamily="18" charset="0"/>
              </a:rPr>
              <a:t>Zardushtiylikning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asosiy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manbasi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Avestoda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Birinchi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bor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muqaddas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olov</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Ozarxurra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Airyanem-Vaeja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ba’zi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manbalarda</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Eran-vej</a:t>
            </a:r>
            <a:r>
              <a:rPr lang="en-US" dirty="0">
                <a:latin typeface="Times New Roman" pitchFamily="18" charset="0"/>
                <a:cs typeface="Times New Roman" pitchFamily="18" charset="0"/>
              </a:rPr>
              <a:t>»)da </a:t>
            </a:r>
            <a:r>
              <a:rPr lang="en-US" dirty="0" err="1">
                <a:latin typeface="Times New Roman" pitchFamily="18" charset="0"/>
                <a:cs typeface="Times New Roman" pitchFamily="18" charset="0"/>
              </a:rPr>
              <a:t>yoqildi</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deyiladi</a:t>
            </a:r>
            <a:r>
              <a:rPr lang="en-US" dirty="0">
                <a:latin typeface="Times New Roman" pitchFamily="18" charset="0"/>
                <a:cs typeface="Times New Roman" pitchFamily="18" charset="0"/>
              </a:rPr>
              <a:t>.</a:t>
            </a:r>
            <a:endParaRPr lang="ru-RU" dirty="0">
              <a:latin typeface="Times New Roman" pitchFamily="18" charset="0"/>
              <a:cs typeface="Times New Roman" pitchFamily="18" charset="0"/>
            </a:endParaRPr>
          </a:p>
          <a:p>
            <a:pPr algn="just" eaLnBrk="1" fontAlgn="auto" hangingPunct="1">
              <a:spcAft>
                <a:spcPts val="0"/>
              </a:spcAft>
              <a:defRPr/>
            </a:pP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Airyanem-Vaeja»ning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geografik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iqlimiy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tavsifi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Xorazmnikiga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to‘g‘ri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keladi</a:t>
            </a:r>
            <a:r>
              <a:rPr lang="en-US" dirty="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algn="just" eaLnBrk="1" fontAlgn="auto" hangingPunct="1">
              <a:spcAft>
                <a:spcPts val="0"/>
              </a:spcAft>
              <a:defRPr/>
            </a:pPr>
            <a:r>
              <a:rPr lang="en-US" dirty="0" err="1" smtClean="0">
                <a:latin typeface="Times New Roman" pitchFamily="18" charset="0"/>
                <a:cs typeface="Times New Roman" pitchFamily="18" charset="0"/>
              </a:rPr>
              <a:t>Avestoda</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Axura</a:t>
            </a:r>
            <a:r>
              <a:rPr lang="en-US" dirty="0">
                <a:latin typeface="Times New Roman" pitchFamily="18" charset="0"/>
                <a:cs typeface="Times New Roman" pitchFamily="18" charset="0"/>
              </a:rPr>
              <a:t>-Mazda </a:t>
            </a:r>
            <a:r>
              <a:rPr lang="en-US" dirty="0" err="1">
                <a:latin typeface="Times New Roman" pitchFamily="18" charset="0"/>
                <a:cs typeface="Times New Roman" pitchFamily="18" charset="0"/>
              </a:rPr>
              <a:t>tomonidan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yaratilgan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Barakat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najot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sohibi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bo‘lgan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qator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mamlakatlar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zikr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etiladi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ularning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birinchisi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dunyoda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hech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narsa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chiroyiga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kela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olmas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Airyanem-Vaeja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keyin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odamlar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chorva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podalariga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mo‘l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Sug‘d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qudratli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muqaddas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Mouru</a:t>
            </a:r>
            <a:r>
              <a:rPr lang="en-US" dirty="0">
                <a:latin typeface="Times New Roman" pitchFamily="18" charset="0"/>
                <a:cs typeface="Times New Roman" pitchFamily="18" charset="0"/>
              </a:rPr>
              <a:t> (Marv), «</a:t>
            </a:r>
            <a:r>
              <a:rPr lang="en-US" dirty="0" err="1">
                <a:latin typeface="Times New Roman" pitchFamily="18" charset="0"/>
                <a:cs typeface="Times New Roman" pitchFamily="18" charset="0"/>
              </a:rPr>
              <a:t>baland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ko‘tarilgan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bayroqlar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mamlakati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Baxdi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Baqtriya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zikr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etiladi</a:t>
            </a:r>
            <a:r>
              <a:rPr lang="en-US" dirty="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Заголовок 1"/>
          <p:cNvSpPr>
            <a:spLocks noGrp="1"/>
          </p:cNvSpPr>
          <p:nvPr>
            <p:ph type="title"/>
          </p:nvPr>
        </p:nvSpPr>
        <p:spPr>
          <a:xfrm>
            <a:off x="0" y="0"/>
            <a:ext cx="9144000" cy="785813"/>
          </a:xfrm>
          <a:solidFill>
            <a:schemeClr val="accent1"/>
          </a:solidFill>
        </p:spPr>
        <p:txBody>
          <a:bodyPr/>
          <a:lstStyle/>
          <a:p>
            <a:pPr eaLnBrk="1" hangingPunct="1"/>
            <a:r>
              <a:rPr lang="uz-Cyrl-UZ" altLang="ru-RU" smtClean="0">
                <a:latin typeface="Times New Roman" panose="02020603050405020304" pitchFamily="18" charset="0"/>
                <a:cs typeface="Times New Roman" panose="02020603050405020304" pitchFamily="18" charset="0"/>
              </a:rPr>
              <a:t>“Авеста” ва давлатчилик</a:t>
            </a:r>
            <a:endParaRPr lang="ru-RU" altLang="ru-RU" smtClean="0"/>
          </a:p>
        </p:txBody>
      </p:sp>
      <p:sp>
        <p:nvSpPr>
          <p:cNvPr id="3" name="Содержимое 2"/>
          <p:cNvSpPr>
            <a:spLocks noGrp="1"/>
          </p:cNvSpPr>
          <p:nvPr>
            <p:ph idx="1"/>
          </p:nvPr>
        </p:nvSpPr>
        <p:spPr>
          <a:xfrm>
            <a:off x="0" y="785813"/>
            <a:ext cx="9144000" cy="6072187"/>
          </a:xfrm>
          <a:solidFill>
            <a:schemeClr val="tx2">
              <a:lumMod val="20000"/>
              <a:lumOff val="80000"/>
            </a:schemeClr>
          </a:solidFill>
        </p:spPr>
        <p:txBody>
          <a:bodyPr rtlCol="0">
            <a:normAutofit fontScale="85000" lnSpcReduction="20000"/>
          </a:bodyPr>
          <a:lstStyle/>
          <a:p>
            <a:pPr algn="just" eaLnBrk="1" fontAlgn="auto">
              <a:spcAft>
                <a:spcPts val="0"/>
              </a:spcAft>
              <a:defRPr/>
            </a:pPr>
            <a:r>
              <a:rPr lang="uz-Cyrl-UZ" dirty="0"/>
              <a:t>Olimlarning fikricha, </a:t>
            </a:r>
            <a:r>
              <a:rPr lang="uz-Cyrl-UZ" b="1" dirty="0">
                <a:solidFill>
                  <a:srgbClr val="7030A0"/>
                </a:solidFill>
              </a:rPr>
              <a:t>Aryoshayyona, </a:t>
            </a:r>
            <a:r>
              <a:rPr lang="uz-Cyrl-UZ" dirty="0"/>
              <a:t>«Avesto» da tilga olingan </a:t>
            </a:r>
            <a:r>
              <a:rPr lang="uz-Cyrl-UZ" b="1" dirty="0">
                <a:solidFill>
                  <a:srgbClr val="7030A0"/>
                </a:solidFill>
              </a:rPr>
              <a:t>Kavi Vishtaspning </a:t>
            </a:r>
            <a:r>
              <a:rPr lang="uz-Cyrl-UZ" dirty="0"/>
              <a:t>podsholigi bo’lib, mil.avv. IX-VIII asrlarda </a:t>
            </a:r>
            <a:r>
              <a:rPr lang="uz-Cyrl-UZ" b="1" dirty="0">
                <a:solidFill>
                  <a:srgbClr val="7030A0"/>
                </a:solidFill>
              </a:rPr>
              <a:t>Drangiana, Satagadiyab Ariya, Marg’iyona, Amudaryo o’rta oqimidagi yerlarni </a:t>
            </a:r>
            <a:r>
              <a:rPr lang="uz-Cyrl-UZ" dirty="0"/>
              <a:t>birlashtirgan. </a:t>
            </a:r>
            <a:endParaRPr lang="en-US" dirty="0" smtClean="0"/>
          </a:p>
          <a:p>
            <a:pPr algn="just" eaLnBrk="1" fontAlgn="auto">
              <a:spcAft>
                <a:spcPts val="0"/>
              </a:spcAft>
              <a:defRPr/>
            </a:pPr>
            <a:r>
              <a:rPr lang="uz-Cyrl-UZ" dirty="0" smtClean="0"/>
              <a:t>G’arb </a:t>
            </a:r>
            <a:r>
              <a:rPr lang="uz-Cyrl-UZ" dirty="0"/>
              <a:t>olimlari V.B.Xenning va I.Gershevichlarning fikricha, Kavi Vishtaspning davlati Marv va Xirot atrofida joylashgan </a:t>
            </a:r>
            <a:r>
              <a:rPr lang="uz-Cyrl-UZ" b="1" dirty="0">
                <a:solidFill>
                  <a:srgbClr val="7030A0"/>
                </a:solidFill>
              </a:rPr>
              <a:t>«Katta Xorazm»</a:t>
            </a:r>
            <a:r>
              <a:rPr lang="uz-Cyrl-UZ" dirty="0"/>
              <a:t> bo’lgan. </a:t>
            </a:r>
            <a:endParaRPr lang="en-US" dirty="0" smtClean="0"/>
          </a:p>
          <a:p>
            <a:pPr algn="just" eaLnBrk="1" fontAlgn="auto">
              <a:spcAft>
                <a:spcPts val="0"/>
              </a:spcAft>
              <a:defRPr/>
            </a:pPr>
            <a:r>
              <a:rPr lang="uz-Cyrl-UZ" dirty="0" smtClean="0"/>
              <a:t>Bu </a:t>
            </a:r>
            <a:r>
              <a:rPr lang="uz-Cyrl-UZ" dirty="0"/>
              <a:t>masala hali to’liq o’z yechimini top</a:t>
            </a:r>
            <a:r>
              <a:rPr lang="en-US" dirty="0"/>
              <a:t>ma</a:t>
            </a:r>
            <a:r>
              <a:rPr lang="uz-Cyrl-UZ" dirty="0"/>
              <a:t>gan. Biroq, S.P.Tolstov va Ya.G’.G’ulomovlar Xorazm davlati qadim zamonlaridanoq aynan Amudaryoning quyi oqimlarida yuzaga kelgan degan fikrni ilgari surishgan. Bu davlat hududi xozirgi Xorazmdan ancha katta bo’lgan. </a:t>
            </a:r>
            <a:endParaRPr lang="en-US" dirty="0" smtClean="0"/>
          </a:p>
          <a:p>
            <a:pPr algn="just" eaLnBrk="1" fontAlgn="auto">
              <a:spcAft>
                <a:spcPts val="0"/>
              </a:spcAft>
              <a:defRPr/>
            </a:pPr>
            <a:r>
              <a:rPr lang="uz-Cyrl-UZ" b="1" dirty="0" smtClean="0">
                <a:solidFill>
                  <a:srgbClr val="7030A0"/>
                </a:solidFill>
              </a:rPr>
              <a:t>Mil.avv</a:t>
            </a:r>
            <a:r>
              <a:rPr lang="uz-Cyrl-UZ" b="1" dirty="0">
                <a:solidFill>
                  <a:srgbClr val="7030A0"/>
                </a:solidFill>
              </a:rPr>
              <a:t>. 700-540 yillarda </a:t>
            </a:r>
            <a:r>
              <a:rPr lang="uz-Cyrl-UZ" dirty="0"/>
              <a:t>Qadimgi Baqtriya davlatining (Baqtriya, Marg’iyona, So’g’diyonaning bir qismi) ancha rivojlangan davri bo’lib, uning hududlari </a:t>
            </a:r>
            <a:r>
              <a:rPr lang="uz-Cyrl-UZ" b="1" dirty="0">
                <a:solidFill>
                  <a:srgbClr val="7030A0"/>
                </a:solidFill>
              </a:rPr>
              <a:t>Murg’ob vohasi, Xindiqush tizmasi, Badaxshon, Nurotak tizmasi va Buxoro hududlarigacha</a:t>
            </a:r>
            <a:r>
              <a:rPr lang="uz-Cyrl-UZ" dirty="0"/>
              <a:t> borib yetgan deb taxmin qilinadi.</a:t>
            </a:r>
            <a:endParaRPr lang="ru-RU" dirty="0"/>
          </a:p>
          <a:p>
            <a:pPr algn="just" eaLnBrk="1" fontAlgn="auto">
              <a:spcAft>
                <a:spcPts val="0"/>
              </a:spcAft>
              <a:defRPr/>
            </a:pPr>
            <a:endParaRPr lang="uz-Cyrl-UZ"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Заголовок 1"/>
          <p:cNvSpPr>
            <a:spLocks noGrp="1"/>
          </p:cNvSpPr>
          <p:nvPr>
            <p:ph type="title"/>
          </p:nvPr>
        </p:nvSpPr>
        <p:spPr>
          <a:xfrm>
            <a:off x="0" y="0"/>
            <a:ext cx="9144000" cy="785813"/>
          </a:xfrm>
          <a:solidFill>
            <a:schemeClr val="accent1"/>
          </a:solidFill>
        </p:spPr>
        <p:txBody>
          <a:bodyPr/>
          <a:lstStyle/>
          <a:p>
            <a:pPr eaLnBrk="1" hangingPunct="1"/>
            <a:r>
              <a:rPr lang="uz-Cyrl-UZ" altLang="ru-RU" smtClean="0">
                <a:latin typeface="Times New Roman" panose="02020603050405020304" pitchFamily="18" charset="0"/>
                <a:cs typeface="Times New Roman" panose="02020603050405020304" pitchFamily="18" charset="0"/>
              </a:rPr>
              <a:t>“Авеста” ва давлатчилик</a:t>
            </a:r>
            <a:endParaRPr lang="ru-RU" altLang="ru-RU" smtClean="0"/>
          </a:p>
        </p:txBody>
      </p:sp>
      <p:sp>
        <p:nvSpPr>
          <p:cNvPr id="3" name="Содержимое 2"/>
          <p:cNvSpPr>
            <a:spLocks noGrp="1"/>
          </p:cNvSpPr>
          <p:nvPr>
            <p:ph idx="1"/>
          </p:nvPr>
        </p:nvSpPr>
        <p:spPr>
          <a:xfrm>
            <a:off x="0" y="785813"/>
            <a:ext cx="9144000" cy="6072187"/>
          </a:xfrm>
          <a:solidFill>
            <a:schemeClr val="tx2">
              <a:lumMod val="20000"/>
              <a:lumOff val="80000"/>
            </a:schemeClr>
          </a:solidFill>
        </p:spPr>
        <p:txBody>
          <a:bodyPr rtlCol="0">
            <a:normAutofit fontScale="92500" lnSpcReduction="10000"/>
          </a:bodyPr>
          <a:lstStyle/>
          <a:p>
            <a:pPr algn="just" eaLnBrk="1" fontAlgn="auto">
              <a:spcAft>
                <a:spcPts val="0"/>
              </a:spcAft>
              <a:defRPr/>
            </a:pPr>
            <a:r>
              <a:rPr lang="uz-Cyrl-UZ" dirty="0"/>
              <a:t>Olimlarning fikricha, </a:t>
            </a:r>
            <a:r>
              <a:rPr lang="uz-Cyrl-UZ" b="1" dirty="0">
                <a:solidFill>
                  <a:srgbClr val="7030A0"/>
                </a:solidFill>
              </a:rPr>
              <a:t>Aryoshayyona, </a:t>
            </a:r>
            <a:r>
              <a:rPr lang="uz-Cyrl-UZ" dirty="0"/>
              <a:t>«Avesto» da tilga olingan </a:t>
            </a:r>
            <a:r>
              <a:rPr lang="uz-Cyrl-UZ" b="1" dirty="0">
                <a:solidFill>
                  <a:srgbClr val="7030A0"/>
                </a:solidFill>
              </a:rPr>
              <a:t>Kavi Vishtaspning </a:t>
            </a:r>
            <a:r>
              <a:rPr lang="uz-Cyrl-UZ" dirty="0"/>
              <a:t>podsholigi bo’lib, mil.avv. IX-VIII asrlarda </a:t>
            </a:r>
            <a:r>
              <a:rPr lang="uz-Cyrl-UZ" b="1" dirty="0">
                <a:solidFill>
                  <a:srgbClr val="7030A0"/>
                </a:solidFill>
              </a:rPr>
              <a:t>Drangiana, Satagadiyab Ariya, Marg’iyona, Amudaryo o’rta oqimidagi yerlarni </a:t>
            </a:r>
            <a:r>
              <a:rPr lang="uz-Cyrl-UZ" dirty="0"/>
              <a:t>birlashtirgan. </a:t>
            </a:r>
            <a:endParaRPr lang="en-US" dirty="0" smtClean="0"/>
          </a:p>
          <a:p>
            <a:pPr algn="just" eaLnBrk="1" fontAlgn="auto">
              <a:spcAft>
                <a:spcPts val="0"/>
              </a:spcAft>
              <a:defRPr/>
            </a:pPr>
            <a:r>
              <a:rPr lang="uz-Cyrl-UZ" dirty="0" smtClean="0"/>
              <a:t>G’arb </a:t>
            </a:r>
            <a:r>
              <a:rPr lang="uz-Cyrl-UZ" dirty="0"/>
              <a:t>olimlari V.B.Xenning va I.Gershevichlarning fikricha, Kavi Vishtaspning davlati Marv va Xirot atrofida joylashgan </a:t>
            </a:r>
            <a:r>
              <a:rPr lang="uz-Cyrl-UZ" b="1" dirty="0">
                <a:solidFill>
                  <a:srgbClr val="7030A0"/>
                </a:solidFill>
              </a:rPr>
              <a:t>«Katta Xorazm»</a:t>
            </a:r>
            <a:r>
              <a:rPr lang="uz-Cyrl-UZ" dirty="0"/>
              <a:t> bo’lgan. </a:t>
            </a:r>
            <a:endParaRPr lang="en-US" dirty="0" smtClean="0"/>
          </a:p>
          <a:p>
            <a:pPr algn="just" eaLnBrk="1" fontAlgn="auto">
              <a:spcAft>
                <a:spcPts val="0"/>
              </a:spcAft>
              <a:defRPr/>
            </a:pPr>
            <a:r>
              <a:rPr lang="uz-Cyrl-UZ" dirty="0" smtClean="0"/>
              <a:t>Bu </a:t>
            </a:r>
            <a:r>
              <a:rPr lang="uz-Cyrl-UZ" dirty="0"/>
              <a:t>masala hali to’liq o’z yechimini top</a:t>
            </a:r>
            <a:r>
              <a:rPr lang="en-US" dirty="0"/>
              <a:t>ma</a:t>
            </a:r>
            <a:r>
              <a:rPr lang="uz-Cyrl-UZ" dirty="0"/>
              <a:t>gan. Biroq, S.P.Tolstov va Ya.G’.G’ulomovlar Xorazm davlati qadim zamonlaridanoq aynan Amudaryoning quyi oqimlarida yuzaga kelgan degan fikrni ilgari surishgan. Bu davlat hududi xozirgi Xorazmdan ancha katta bo’lgan. </a:t>
            </a:r>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noChangeArrowheads="1"/>
          </p:cNvSpPr>
          <p:nvPr>
            <p:ph type="body" idx="1"/>
          </p:nvPr>
        </p:nvSpPr>
        <p:spPr>
          <a:xfrm>
            <a:off x="0" y="2500313"/>
            <a:ext cx="9144000" cy="4143375"/>
          </a:xfrm>
        </p:spPr>
        <p:txBody>
          <a:bodyPr/>
          <a:lstStyle/>
          <a:p>
            <a:pPr algn="just" eaLnBrk="1" hangingPunct="1">
              <a:buFont typeface="Wingdings" panose="05000000000000000000" pitchFamily="2" charset="2"/>
              <a:buNone/>
              <a:defRPr/>
            </a:pPr>
            <a:r>
              <a:rPr lang="uz-Cyrl-UZ" sz="2400" b="1" dirty="0" smtClean="0">
                <a:latin typeface="Times New Roman" pitchFamily="18" charset="0"/>
                <a:cs typeface="Times New Roman" pitchFamily="18" charset="0"/>
              </a:rPr>
              <a:t>     Юз йилдан ошдики, Хоразм давлатчилиги тарихи олимлар ўртасида қизғин мунозараларнинг сабабчиси бўлиб келмоқда. Бу борада ёзма манбалар билан шуғулланувчи тарихчилар ва археологлар ўртасида илмий келишмовчиликлар ҳам мавжуд. </a:t>
            </a:r>
            <a:r>
              <a:rPr lang="ru-RU" sz="2400" b="1" dirty="0" err="1" smtClean="0">
                <a:latin typeface="Times New Roman" pitchFamily="18" charset="0"/>
                <a:cs typeface="Times New Roman" pitchFamily="18" charset="0"/>
              </a:rPr>
              <a:t>Бу</a:t>
            </a:r>
            <a:r>
              <a:rPr lang="ru-RU" sz="2400" b="1" dirty="0" smtClean="0">
                <a:latin typeface="Times New Roman" pitchFamily="18" charset="0"/>
                <a:cs typeface="Times New Roman" pitchFamily="18" charset="0"/>
              </a:rPr>
              <a:t> </a:t>
            </a:r>
            <a:r>
              <a:rPr lang="ru-RU" sz="2400" b="1" dirty="0" err="1" smtClean="0">
                <a:latin typeface="Times New Roman" pitchFamily="18" charset="0"/>
                <a:cs typeface="Times New Roman" pitchFamily="18" charset="0"/>
              </a:rPr>
              <a:t>бахслар</a:t>
            </a:r>
            <a:r>
              <a:rPr lang="ru-RU" sz="2400" b="1" dirty="0" smtClean="0">
                <a:latin typeface="Times New Roman" pitchFamily="18" charset="0"/>
                <a:cs typeface="Times New Roman" pitchFamily="18" charset="0"/>
              </a:rPr>
              <a:t> </a:t>
            </a:r>
            <a:r>
              <a:rPr lang="ru-RU" sz="2400" b="1" dirty="0" err="1" smtClean="0">
                <a:latin typeface="Times New Roman" pitchFamily="18" charset="0"/>
                <a:cs typeface="Times New Roman" pitchFamily="18" charset="0"/>
              </a:rPr>
              <a:t>асосида</a:t>
            </a:r>
            <a:r>
              <a:rPr lang="ru-RU" sz="2400" b="1" dirty="0" smtClean="0">
                <a:latin typeface="Times New Roman" pitchFamily="18" charset="0"/>
                <a:cs typeface="Times New Roman" pitchFamily="18" charset="0"/>
              </a:rPr>
              <a:t> </a:t>
            </a:r>
            <a:r>
              <a:rPr lang="ru-RU" sz="2400" b="1" dirty="0" err="1" smtClean="0">
                <a:latin typeface="Times New Roman" pitchFamily="18" charset="0"/>
                <a:cs typeface="Times New Roman" pitchFamily="18" charset="0"/>
              </a:rPr>
              <a:t>ф</a:t>
            </a:r>
            <a:r>
              <a:rPr lang="uz-Cyrl-UZ" sz="2400" b="1" dirty="0" smtClean="0">
                <a:latin typeface="Times New Roman" pitchFamily="18" charset="0"/>
                <a:cs typeface="Times New Roman" pitchFamily="18" charset="0"/>
              </a:rPr>
              <a:t>анда «Қадимги Хоразм» ва «Катта Хоразм» терминлари пайдо бўлди. Афсуски, бу терминларни бир-биридан ажрата олмайдиган тадқиқотчилар ҳам борки, бу масалани янада чигаллаштирмоқда.</a:t>
            </a:r>
            <a:endParaRPr lang="en-US" sz="2400" dirty="0" smtClean="0"/>
          </a:p>
          <a:p>
            <a:pPr eaLnBrk="1" hangingPunct="1">
              <a:buFont typeface="Wingdings" panose="05000000000000000000" pitchFamily="2" charset="2"/>
              <a:buNone/>
              <a:defRPr/>
            </a:pPr>
            <a:endParaRPr lang="ru-RU" dirty="0" smtClean="0"/>
          </a:p>
        </p:txBody>
      </p:sp>
      <p:sp>
        <p:nvSpPr>
          <p:cNvPr id="60419" name="WordArt 4"/>
          <p:cNvSpPr>
            <a:spLocks noChangeArrowheads="1" noChangeShapeType="1" noTextEdit="1"/>
          </p:cNvSpPr>
          <p:nvPr/>
        </p:nvSpPr>
        <p:spPr bwMode="auto">
          <a:xfrm>
            <a:off x="457200" y="277813"/>
            <a:ext cx="8229600" cy="1143000"/>
          </a:xfrm>
          <a:prstGeom prst="rect">
            <a:avLst/>
          </a:prstGeom>
        </p:spPr>
        <p:txBody>
          <a:bodyPr wrap="none" fromWordArt="1">
            <a:prstTxWarp prst="textFadeUp">
              <a:avLst>
                <a:gd name="adj" fmla="val 9991"/>
              </a:avLst>
            </a:prstTxWarp>
          </a:bodyPr>
          <a:lstStyle/>
          <a:p>
            <a:pPr algn="ctr"/>
            <a:endParaRPr lang="ru-RU" sz="3600"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cs typeface="Arial" panose="020B0604020202020204" pitchFamily="34" charset="0"/>
            </a:endParaRPr>
          </a:p>
        </p:txBody>
      </p:sp>
      <p:pic>
        <p:nvPicPr>
          <p:cNvPr id="60420" name="Picture 5" descr="C:\Users\USER\Desktop\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950" y="0"/>
            <a:ext cx="3829050"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0" y="1844675"/>
            <a:ext cx="9144000" cy="2160588"/>
          </a:xfrm>
          <a:solidFill>
            <a:schemeClr val="bg2">
              <a:lumMod val="50000"/>
            </a:schemeClr>
          </a:solidFill>
          <a:ln>
            <a:solidFill>
              <a:schemeClr val="accent1"/>
            </a:solidFill>
          </a:ln>
        </p:spPr>
        <p:txBody>
          <a:bodyPr>
            <a:normAutofit/>
          </a:bodyPr>
          <a:lstStyle/>
          <a:p>
            <a:pPr marL="0" indent="0" algn="ctr" eaLnBrk="1" fontAlgn="auto" hangingPunct="1">
              <a:lnSpc>
                <a:spcPct val="115000"/>
              </a:lnSpc>
              <a:spcAft>
                <a:spcPts val="0"/>
              </a:spcAft>
              <a:buFont typeface="Wingdings 2"/>
              <a:buNone/>
              <a:defRPr/>
            </a:pPr>
            <a:r>
              <a:rPr lang="en-US" sz="4800" dirty="0" err="1">
                <a:solidFill>
                  <a:schemeClr val="tx1"/>
                </a:solidFill>
                <a:latin typeface="Times New Roman" pitchFamily="18" charset="0"/>
                <a:cs typeface="Times New Roman" pitchFamily="18" charset="0"/>
              </a:rPr>
              <a:t>Qadimgi</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Baqtriya</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va</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Qadimgi</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Xorazm</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davlatlar</a:t>
            </a:r>
            <a:endParaRPr lang="ru-RU" sz="4800" dirty="0">
              <a:latin typeface="Times New Roman"/>
              <a:ea typeface="Times New Roman"/>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одзаголовок 4"/>
          <p:cNvSpPr>
            <a:spLocks noGrp="1"/>
          </p:cNvSpPr>
          <p:nvPr>
            <p:ph type="subTitle" idx="4294967295"/>
          </p:nvPr>
        </p:nvSpPr>
        <p:spPr>
          <a:xfrm>
            <a:off x="0" y="0"/>
            <a:ext cx="9144000" cy="6858000"/>
          </a:xfrm>
          <a:solidFill>
            <a:schemeClr val="accent3">
              <a:lumMod val="20000"/>
              <a:lumOff val="80000"/>
            </a:schemeClr>
          </a:solidFill>
        </p:spPr>
        <p:txBody>
          <a:bodyPr rtlCol="0">
            <a:normAutofit/>
          </a:bodyPr>
          <a:lstStyle/>
          <a:p>
            <a:pPr algn="just" eaLnBrk="1" fontAlgn="auto">
              <a:spcAft>
                <a:spcPts val="0"/>
              </a:spcAft>
              <a:defRPr/>
            </a:pPr>
            <a:r>
              <a:rPr lang="uz-Cyrl-UZ" dirty="0" smtClean="0">
                <a:latin typeface="Times New Roman" pitchFamily="18" charset="0"/>
                <a:cs typeface="Times New Roman" pitchFamily="18" charset="0"/>
              </a:rPr>
              <a:t>Геродот ўзининг "Тарих" китобининг учинчи қисмида Ак(ес) дарёси ва бу дарёга қурилган тўғон тўғрисида маълумот беради. Бу маълумотга кўра Акес дарёси Гиркания, Парфия, Тамания, Дрангиана ва Хорасмияликлар чегарасида жойлашган. Шу маълумотларни асос қилиб В.В. Бартольд Қадимги Хоразм давлати бўлганлиги тўғрисида ёзган эди.</a:t>
            </a:r>
            <a:endParaRPr lang="ru-RU" dirty="0" smtClean="0">
              <a:latin typeface="Times New Roman" pitchFamily="18" charset="0"/>
              <a:cs typeface="Times New Roman" pitchFamily="18" charset="0"/>
            </a:endParaRPr>
          </a:p>
          <a:p>
            <a:pPr algn="just" eaLnBrk="1" fontAlgn="auto">
              <a:spcAft>
                <a:spcPts val="0"/>
              </a:spcAft>
              <a:defRPr/>
            </a:pPr>
            <a:r>
              <a:rPr lang="uz-Cyrl-UZ" dirty="0" smtClean="0">
                <a:latin typeface="Times New Roman" pitchFamily="18" charset="0"/>
                <a:cs typeface="Times New Roman" pitchFamily="18" charset="0"/>
              </a:rPr>
              <a:t>	Жуда кўплаб тадқиқотчилар Акес дарёсини ҳозирги Туркманистон ҳудудидаги Тежен дарёси билан қиёслайдилар. С.П. Толстов эса Акес дарёсини ҳозирги Хоразм ҳудудида бўлган деб ҳисоблайди.</a:t>
            </a:r>
            <a:endParaRPr lang="ru-RU"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92500" lnSpcReduction="10000"/>
          </a:bodyPr>
          <a:lstStyle/>
          <a:p>
            <a:pPr algn="just" eaLnBrk="1" fontAlgn="auto">
              <a:spcAft>
                <a:spcPts val="0"/>
              </a:spcAft>
              <a:defRPr/>
            </a:pPr>
            <a:r>
              <a:rPr lang="uz-Cyrl-UZ" b="1" dirty="0" smtClean="0">
                <a:latin typeface="Times New Roman" pitchFamily="18" charset="0"/>
                <a:cs typeface="Times New Roman" pitchFamily="18" charset="0"/>
              </a:rPr>
              <a:t>Геродотнинг шу хабари асосида немис ориенталист олими И. Маркварт «Катта Хоразм» давлати ғоясини ишлаб чиққан. Унинг ғоясига кўра, арийларни, марғиёналикларни ҳамда Геродот таърифлаган Акес дарёси билан чегарадош мамлакатларни хорасмияликлар бошқарган. Бу сиёсий бирлашма Ўрта Осиё халқлари Аҳамонийлар империяси таркибига киргандан сўнг емирилиб кетган, деган фикр И. Маркварт ғоясининг асосини ташкил этади. </a:t>
            </a:r>
            <a:endParaRPr lang="ru-RU"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Геродот маълумотларини Ўрта Осиёнинг реал қадимги тарихий географияси билан боғлаш учун И.М. Дьяконов шундай ёзади: «гирканияликлар парфияликлар билан битта қабила - иттифоққа кирган»</a:t>
            </a:r>
            <a:endParaRPr lang="ru-RU"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179512" y="620688"/>
            <a:ext cx="8715375" cy="5447531"/>
          </a:xfrm>
        </p:spPr>
        <p:txBody>
          <a:bodyPr/>
          <a:lstStyle/>
          <a:p>
            <a:pPr algn="just">
              <a:lnSpc>
                <a:spcPct val="107000"/>
              </a:lnSpc>
              <a:spcAft>
                <a:spcPts val="0"/>
              </a:spcAft>
            </a:pPr>
            <a:r>
              <a:rPr lang="en-US" altLang="ru-RU" dirty="0" smtClean="0">
                <a:solidFill>
                  <a:schemeClr val="tx1"/>
                </a:solidFill>
                <a:latin typeface="Times New Roman" panose="02020603050405020304" pitchFamily="18" charset="0"/>
                <a:cs typeface="Times New Roman" panose="02020603050405020304" pitchFamily="18" charset="0"/>
              </a:rPr>
              <a:t>	</a:t>
            </a:r>
            <a:r>
              <a:rPr lang="uz-Cyrl-UZ"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Birinchi davr </a:t>
            </a:r>
            <a:r>
              <a:rPr lang="uz-Cyrl-UZ"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uz-Cyrl-UZ" b="1" i="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milodlan avvalgi  2-ming yillikning ikkinchi yarmi - O’zbekistan janubida embrional shaklda davlatga o’xshash tuzilmaning qaror topishi. Davlatning bunday namunasi Jarqug’onda o’z aksini toptan deyish mumkin.</a:t>
            </a:r>
            <a:endParaRPr lang="ru-RU" b="1" i="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imes New Roman" panose="02020603050405020304" pitchFamily="18" charset="0"/>
              </a:rPr>
              <a:t>	</a:t>
            </a:r>
            <a:r>
              <a:rPr lang="uz-Cyrl-UZ" b="1" dirty="0" smtClean="0">
                <a:solidFill>
                  <a:srgbClr val="0000FF"/>
                </a:solidFill>
                <a:latin typeface="Times New Roman" panose="02020603050405020304" pitchFamily="18" charset="0"/>
                <a:ea typeface="Times New Roman" panose="02020603050405020304" pitchFamily="18" charset="0"/>
              </a:rPr>
              <a:t>Ikkinchi </a:t>
            </a:r>
            <a:r>
              <a:rPr lang="uz-Cyrl-UZ" b="1" dirty="0">
                <a:solidFill>
                  <a:srgbClr val="0000FF"/>
                </a:solidFill>
                <a:latin typeface="Times New Roman" panose="02020603050405020304" pitchFamily="18" charset="0"/>
                <a:ea typeface="Times New Roman" panose="02020603050405020304" pitchFamily="18" charset="0"/>
              </a:rPr>
              <a:t>davr </a:t>
            </a:r>
            <a:r>
              <a:rPr lang="uz-Cyrl-UZ" dirty="0">
                <a:solidFill>
                  <a:schemeClr val="tx1"/>
                </a:solidFill>
                <a:latin typeface="Times New Roman" panose="02020603050405020304" pitchFamily="18" charset="0"/>
                <a:ea typeface="Times New Roman" panose="02020603050405020304" pitchFamily="18" charset="0"/>
              </a:rPr>
              <a:t>— </a:t>
            </a:r>
            <a:r>
              <a:rPr lang="uz-Cyrl-UZ" b="1" dirty="0">
                <a:solidFill>
                  <a:srgbClr val="FF0000"/>
                </a:solidFill>
                <a:latin typeface="Times New Roman" panose="02020603050405020304" pitchFamily="18" charset="0"/>
                <a:ea typeface="Times New Roman" panose="02020603050405020304" pitchFamily="18" charset="0"/>
              </a:rPr>
              <a:t>milodlan oldingi I ming yillikning boshi — milodlan avvalgi 539 yil — Baqtriya, Sug’da, Xorezm tarixiy-madaniy viloyatlarining shakllanishi. </a:t>
            </a:r>
            <a:r>
              <a:rPr lang="uz-Cyrl-UZ" dirty="0">
                <a:solidFill>
                  <a:schemeClr val="tx1"/>
                </a:solidFill>
                <a:latin typeface="Times New Roman" panose="02020603050405020304" pitchFamily="18" charset="0"/>
                <a:ea typeface="Times New Roman" panose="02020603050405020304" pitchFamily="18" charset="0"/>
              </a:rPr>
              <a:t>Ularda siyosiy hokimiyat tizimining shoxobchali tizimiga ega bo’lgan davlatning ilk shakllarini ko’rish mumkin. Jumlalan, «Avesto»dan urin olgan maglumotlar xam bundan dalolat beradi. «Avesto»da: </a:t>
            </a:r>
            <a:r>
              <a:rPr lang="uz-Cyrl-UZ" b="1" dirty="0" smtClean="0">
                <a:solidFill>
                  <a:srgbClr val="7030A0"/>
                </a:solidFill>
                <a:latin typeface="Times New Roman" panose="02020603050405020304" pitchFamily="18" charset="0"/>
                <a:ea typeface="Times New Roman" panose="02020603050405020304" pitchFamily="18" charset="0"/>
              </a:rPr>
              <a:t>nmanа </a:t>
            </a:r>
            <a:r>
              <a:rPr lang="uz-Cyrl-UZ" b="1" dirty="0">
                <a:solidFill>
                  <a:srgbClr val="7030A0"/>
                </a:solidFill>
                <a:latin typeface="Times New Roman" panose="02020603050405020304" pitchFamily="18" charset="0"/>
                <a:ea typeface="Times New Roman" panose="02020603050405020304" pitchFamily="18" charset="0"/>
              </a:rPr>
              <a:t>(uy-oila), vis (urug’, urug’ manzilgohi), zantu (qabila), daxyu (viloyat, mamlakat), shuningdek xar xil oliy xukmron shaxslar, mamlakat, viloyat egalari {daxyupatlar), xukmlorlar,. (sastrlar) va boshkalar eslatilali.</a:t>
            </a:r>
            <a:endParaRPr lang="ru-RU" altLang="ru-RU" b="1" i="1" u="sng" dirty="0" smtClean="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0994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a:solidFill>
            <a:schemeClr val="tx2">
              <a:lumMod val="20000"/>
              <a:lumOff val="80000"/>
            </a:schemeClr>
          </a:solidFill>
        </p:spPr>
        <p:txBody>
          <a:bodyPr rtlCol="0">
            <a:normAutofit fontScale="70000" lnSpcReduction="20000"/>
          </a:bodyPr>
          <a:lstStyle/>
          <a:p>
            <a:pPr eaLnBrk="1" fontAlgn="auto">
              <a:spcAft>
                <a:spcPts val="0"/>
              </a:spcAft>
              <a:defRPr/>
            </a:pPr>
            <a:endParaRPr lang="uz-Cyrl-UZ" sz="3400" b="1" dirty="0" smtClean="0">
              <a:latin typeface="Times New Roman" pitchFamily="18" charset="0"/>
              <a:cs typeface="Times New Roman" pitchFamily="18" charset="0"/>
            </a:endParaRPr>
          </a:p>
          <a:p>
            <a:pPr algn="just" eaLnBrk="1" fontAlgn="auto">
              <a:spcAft>
                <a:spcPts val="0"/>
              </a:spcAft>
              <a:defRPr/>
            </a:pPr>
            <a:r>
              <a:rPr lang="uz-Cyrl-UZ" sz="3400" b="1" dirty="0" smtClean="0">
                <a:latin typeface="Times New Roman" pitchFamily="18" charset="0"/>
                <a:cs typeface="Times New Roman" pitchFamily="18" charset="0"/>
              </a:rPr>
              <a:t>В.В. Струве Хоразм давлатчилиги тўғрисида шундай ёзади: «...ёзма манбалар бўйича гапирадиган бўлсак, мил.ав. VI асрда Ўрта Осиёда энг камида иккита сиёсий бирлашма, давлатлар бўлган. Булар Амударёнинг қуйи оқимидаги Хоразм, юқори оқимидаги Бақтрия давлатларидир. Уларнинг маданий ва сиёсий таъсир доираси анча кенг бўлган. Хоразм Копетдоғ этаклари ва Тежен ўлкасини, мумкинки Сўғдиёнани ҳам бирлаштирган бўлса, Бақтрия ўз ҳудудидан ташқари Мурғоб ўлкаларини ҳам ўз ичига олган».</a:t>
            </a:r>
            <a:endParaRPr lang="ru-RU" sz="3400" b="1" dirty="0" smtClean="0">
              <a:latin typeface="Times New Roman" pitchFamily="18" charset="0"/>
              <a:cs typeface="Times New Roman" pitchFamily="18" charset="0"/>
            </a:endParaRPr>
          </a:p>
          <a:p>
            <a:pPr eaLnBrk="1" fontAlgn="auto">
              <a:spcAft>
                <a:spcPts val="0"/>
              </a:spcAft>
              <a:buFont typeface="Arial" panose="020B0604020202020204" pitchFamily="34" charset="0"/>
              <a:buNone/>
              <a:defRPr/>
            </a:pPr>
            <a:r>
              <a:rPr lang="uz-Cyrl-UZ" sz="3400" b="1" dirty="0" smtClean="0">
                <a:latin typeface="Times New Roman" pitchFamily="18" charset="0"/>
                <a:cs typeface="Times New Roman" pitchFamily="18" charset="0"/>
              </a:rPr>
              <a:t>	</a:t>
            </a:r>
          </a:p>
          <a:p>
            <a:pPr algn="just" eaLnBrk="1" fontAlgn="auto">
              <a:spcAft>
                <a:spcPts val="0"/>
              </a:spcAft>
              <a:defRPr/>
            </a:pPr>
            <a:r>
              <a:rPr lang="uz-Cyrl-UZ" sz="3400" b="1" dirty="0" smtClean="0">
                <a:latin typeface="Times New Roman" pitchFamily="18" charset="0"/>
                <a:cs typeface="Times New Roman" pitchFamily="18" charset="0"/>
              </a:rPr>
              <a:t>Археологлар И. Маркварт ғоясига танқидий кўз билан қарайдилар. Жумладан, В.М. Массоннинг фикрича "... археологлар шу кунгача Хоразм ҳудудида жойлашган VIII-VII асрларга, ҳеч бўлмаса VI асрга оид йирик ёдгорликни билишмайди. Бу шундай хулосани берадики, Аҳамонийлар давригача Хоразмда йирик давлат бирлашмаси бўлганлиги археологик жиҳатдан исботланмайди. Олиб борилган узоқ ва кенг археологик дала тадқиқотлари Хоразмда бундай давлат бўлганлиги тўғрисидаги ғояни кун тартибидан ҳозирча чиқаради". </a:t>
            </a:r>
            <a:endParaRPr lang="ru-RU" sz="3400" b="1" dirty="0" smtClean="0">
              <a:latin typeface="Times New Roman" pitchFamily="18" charset="0"/>
              <a:cs typeface="Times New Roman" pitchFamily="18" charset="0"/>
            </a:endParaRPr>
          </a:p>
          <a:p>
            <a:pPr eaLnBrk="1" fontAlgn="auto">
              <a:spcAft>
                <a:spcPts val="0"/>
              </a:spcAft>
              <a:defRPr/>
            </a:pPr>
            <a:endParaRPr lang="uz-Cyrl-UZ" sz="3400" b="1" dirty="0" smtClean="0">
              <a:latin typeface="Times New Roman" pitchFamily="18" charset="0"/>
              <a:cs typeface="Times New Roman" pitchFamily="18" charset="0"/>
            </a:endParaRPr>
          </a:p>
          <a:p>
            <a:pPr eaLnBrk="1" fontAlgn="auto">
              <a:spcAft>
                <a:spcPts val="0"/>
              </a:spcAft>
              <a:defRPr/>
            </a:pPr>
            <a:endParaRPr lang="ru-RU" sz="3400" b="1" dirty="0" smtClean="0">
              <a:latin typeface="Times New Roman" pitchFamily="18" charset="0"/>
              <a:cs typeface="Times New Roman" pitchFamily="18" charset="0"/>
            </a:endParaRPr>
          </a:p>
          <a:p>
            <a:pPr eaLnBrk="1" fontAlgn="auto" hangingPunct="1">
              <a:spcAft>
                <a:spcPts val="0"/>
              </a:spcAft>
              <a:defRPr/>
            </a:pPr>
            <a:endParaRPr lang="ru-RU" dirty="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77500" lnSpcReduction="20000"/>
          </a:bodyPr>
          <a:lstStyle/>
          <a:p>
            <a:pPr algn="just" eaLnBrk="1" fontAlgn="auto">
              <a:spcAft>
                <a:spcPts val="0"/>
              </a:spcAft>
              <a:defRPr/>
            </a:pPr>
            <a:endParaRPr lang="uz-Cyrl-UZ"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И. Маркварт ғояларининг археологик жиҳатдан тасдиқланмаётганини кўрган В.Б. Хеннинг ва И. Гершевичлар устозининг фикрини бир оз ўзгартирган ҳолда қўллаб-қувватлайдилар. В.Б. Хе</a:t>
            </a:r>
            <a:r>
              <a:rPr lang="ru-RU" b="1" dirty="0" err="1" smtClean="0">
                <a:latin typeface="Times New Roman" pitchFamily="18" charset="0"/>
                <a:cs typeface="Times New Roman" pitchFamily="18" charset="0"/>
              </a:rPr>
              <a:t>н</a:t>
            </a:r>
            <a:r>
              <a:rPr lang="uz-Cyrl-UZ" b="1" dirty="0" smtClean="0">
                <a:latin typeface="Times New Roman" pitchFamily="18" charset="0"/>
                <a:cs typeface="Times New Roman" pitchFamily="18" charset="0"/>
              </a:rPr>
              <a:t>нинг устози И. Маркварт каби арийларининг ватани Арьянэм-Вайджони Хоразм билан боғлайди. Арьянэм-Вайджони кенг ҳудудда кўришни истайди ҳамда Тежен ва Мурғобни ҳам Хоразм ҳудудига киритади. «Авеста»нинг ватани Хоразм эмас, балки Тежен ва Мурғобдир деб таърифлайди.</a:t>
            </a:r>
            <a:endParaRPr lang="ru-RU" b="1" dirty="0" smtClean="0">
              <a:latin typeface="Times New Roman" pitchFamily="18" charset="0"/>
              <a:cs typeface="Times New Roman" pitchFamily="18" charset="0"/>
            </a:endParaRPr>
          </a:p>
          <a:p>
            <a:pPr eaLnBrk="1" fontAlgn="auto">
              <a:spcAft>
                <a:spcPts val="0"/>
              </a:spcAft>
              <a:defRPr/>
            </a:pPr>
            <a:endParaRPr lang="uz-Cyrl-UZ"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И. Гершевич эса Аҳамонийларгача бўлган «Катта Хоразм» сиёсий уюшмасини Хоразм ҳудудида эмас, балки Тежен ва Мурғобдадир деб атайди. У Тежен ва Мурғобдаги ўтроқ, ривожланган деҳқончилик маданиятининг Хоразмдан анча қадимийлигини ўз назариясининг асоси қилиб олади.</a:t>
            </a:r>
            <a:endParaRPr lang="ru-RU"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В.М. Массоннинг "…нега унда бу бирлашмани Хоразм деб аташ керак?" деган саволи тарих фанида узоқ вақт очиқ турди.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85000" lnSpcReduction="20000"/>
          </a:bodyPr>
          <a:lstStyle/>
          <a:p>
            <a:pPr algn="just" eaLnBrk="1" fontAlgn="auto">
              <a:spcAft>
                <a:spcPts val="0"/>
              </a:spcAft>
              <a:defRPr/>
            </a:pPr>
            <a:r>
              <a:rPr lang="uz-Cyrl-UZ" b="1" dirty="0" smtClean="0">
                <a:latin typeface="Times New Roman" pitchFamily="18" charset="0"/>
                <a:cs typeface="Times New Roman" pitchFamily="18" charset="0"/>
              </a:rPr>
              <a:t>И.Н. Хлопин ҳам Катта Хоразм давлатининг бўлганлигига шубҳа билан қараб, тарихий ва археологик манбаларни қайта кўриб чиқади. Манбаларга Гекатей маълумотларини ҳам қўшди. </a:t>
            </a:r>
          </a:p>
          <a:p>
            <a:pPr algn="just" eaLnBrk="1" fontAlgn="auto">
              <a:spcAft>
                <a:spcPts val="0"/>
              </a:spcAft>
              <a:defRPr/>
            </a:pPr>
            <a:endParaRPr lang="uz-Cyrl-UZ"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Гекатей маълумотларига кўра, хоразмликлар парфияликлардан шарқда истиқомат қилишган. Шундан келиб чиқиб, хоразмликларнинг аждодлари қачонлардир Тежен ва Мурғобда яшаган, кейин шимолга Қорақум орқали Амударё бўйларини ўзлаштирган. </a:t>
            </a:r>
          </a:p>
          <a:p>
            <a:pPr algn="just" eaLnBrk="1" fontAlgn="auto">
              <a:spcAft>
                <a:spcPts val="0"/>
              </a:spcAft>
              <a:defRPr/>
            </a:pPr>
            <a:endParaRPr lang="uz-Cyrl-UZ"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Хоразмликларнинг Тежен ва Мурғобда яшаши ва кўчиши воқеаси Гекатей асарида, Акес дарёси Геродот асарларида ифодаланган. И.Н. Хлопин ёзма манбалардан яхши фойдаланган ва уларда ифодаланган тарихий воқеаларни жонлантириб, географик номларни тўғри жойлаштиради. </a:t>
            </a:r>
            <a:endParaRPr lang="ru-RU"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85000" lnSpcReduction="10000"/>
          </a:bodyPr>
          <a:lstStyle/>
          <a:p>
            <a:pPr algn="just" eaLnBrk="1" fontAlgn="auto">
              <a:spcAft>
                <a:spcPts val="0"/>
              </a:spcAft>
              <a:defRPr/>
            </a:pPr>
            <a:r>
              <a:rPr lang="uz-Cyrl-UZ" b="1" dirty="0" smtClean="0">
                <a:latin typeface="Times New Roman" pitchFamily="18" charset="0"/>
                <a:cs typeface="Times New Roman" pitchFamily="18" charset="0"/>
              </a:rPr>
              <a:t>В.А. Лившиц ҳам «Катта Хоразм» давлати ғояси тўғрисида ўз фикрини ифодалаган. У ҳам Геродотнинг Акес дарёси тўғрисидаги маълумотини Тежен-Герируд деб қабул қилади. Хоразмликлар мил. ав. VII-VI асрларда кенг ҳудудни эгаллаган ва ҳозирги Хоразмдан анча кенг жойларни назорат қилган деган фикрда асос бор деб ҳисобдайди. Гекатейнинг Хоразмликлар Парфиядан шарқда жойлашган деган маълумотини Хоразмликлар ўша ерда ҳам гегемонлик қилган деб тушунмоқ лозим. </a:t>
            </a:r>
          </a:p>
          <a:p>
            <a:pPr algn="just" eaLnBrk="1" fontAlgn="auto">
              <a:spcAft>
                <a:spcPts val="0"/>
              </a:spcAft>
              <a:defRPr/>
            </a:pPr>
            <a:r>
              <a:rPr lang="uz-Cyrl-UZ" b="1" dirty="0" smtClean="0">
                <a:latin typeface="Times New Roman" pitchFamily="18" charset="0"/>
                <a:cs typeface="Times New Roman" pitchFamily="18" charset="0"/>
              </a:rPr>
              <a:t>Аҳамонийларгача бўлган "Катта Хоразм"да қабилаларнинг ҳарбий-демократик конфедерацияси бўлган, давлат бирлашмалари пайдо бўлаётган давр деб баҳо беради. Марв ва Хирот бу конфедерациянинг асосий марказлари бўлган. Хорасмияликлар бошчилигидаги конфедерация Аҳамонийлар давригача бўлган Ўрта Осиёнинг сиёсий тарихида ўрни катта бўлган. </a:t>
            </a:r>
            <a:endParaRPr lang="ru-RU" b="1" dirty="0" smtClean="0">
              <a:latin typeface="Times New Roman" pitchFamily="18" charset="0"/>
              <a:cs typeface="Times New Roman" pitchFamily="18" charset="0"/>
            </a:endParaRPr>
          </a:p>
          <a:p>
            <a:pPr algn="just" eaLnBrk="1" fontAlgn="auto">
              <a:spcAft>
                <a:spcPts val="0"/>
              </a:spcAft>
              <a:defRPr/>
            </a:pPr>
            <a:endParaRPr lang="ru-RU" b="1" dirty="0" smtClean="0">
              <a:latin typeface="Times New Roman" pitchFamily="18" charset="0"/>
              <a:cs typeface="Times New Roman" pitchFamily="18" charset="0"/>
            </a:endParaRPr>
          </a:p>
          <a:p>
            <a:pPr eaLnBrk="1" fontAlgn="auto" hangingPunct="1">
              <a:spcAft>
                <a:spcPts val="0"/>
              </a:spcAft>
              <a:defRPr/>
            </a:pPr>
            <a:endParaRPr lang="ru-RU"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2627313" y="0"/>
            <a:ext cx="6373812" cy="6572250"/>
          </a:xfrm>
        </p:spPr>
        <p:txBody>
          <a:bodyPr rtlCol="0">
            <a:normAutofit fontScale="92500" lnSpcReduction="20000"/>
          </a:bodyPr>
          <a:lstStyle/>
          <a:p>
            <a:pPr algn="just" eaLnBrk="1" fontAlgn="auto">
              <a:spcAft>
                <a:spcPts val="0"/>
              </a:spcAft>
              <a:defRPr/>
            </a:pPr>
            <a:r>
              <a:rPr lang="uz-Cyrl-UZ" b="1" dirty="0" smtClean="0">
                <a:latin typeface="Times New Roman" pitchFamily="18" charset="0"/>
                <a:cs typeface="Times New Roman" pitchFamily="18" charset="0"/>
              </a:rPr>
              <a:t>Ўрта Осиё халқлари тарихи бўйича энг қадимги ёзма манба бўлган "Авеста"да Ахурамазда барпо қилган мамлакатлар қаторида, яъни Мауру, Бахди, Нисайя мамлакатларидан сўнг Харойу (Хоразм) ҳам тилга олинади.</a:t>
            </a:r>
            <a:endParaRPr lang="ru-RU"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Демак, ёзма манбаларнинг таҳлили Аҳамонийлар империясига қадар Қадимги Хоразм давлатчилиги бўлганлигини тасдиқлайди. Эслатиб ўтганимиздек, кўплаб тарихчилар ҳам шу фикрга келишган.</a:t>
            </a:r>
            <a:endParaRPr lang="ru-RU"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«Авеста». Видевдат. V, 8.</a:t>
            </a:r>
            <a:endParaRPr lang="ru-RU" b="1" dirty="0" smtClean="0">
              <a:latin typeface="Times New Roman" pitchFamily="18" charset="0"/>
              <a:cs typeface="Times New Roman" pitchFamily="18" charset="0"/>
            </a:endParaRPr>
          </a:p>
          <a:p>
            <a:pPr eaLnBrk="1" fontAlgn="auto" hangingPunct="1">
              <a:spcAft>
                <a:spcPts val="0"/>
              </a:spcAft>
              <a:defRPr/>
            </a:pPr>
            <a:endParaRPr lang="ru-RU" dirty="0" smtClean="0"/>
          </a:p>
        </p:txBody>
      </p:sp>
      <p:pic>
        <p:nvPicPr>
          <p:cNvPr id="68611" name="i-main-pic" descr="Картинка 7 из 8">
            <a:hlinkClick r:id="rId2"/>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4925" y="-20638"/>
            <a:ext cx="2662238"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i-main-pic" descr="Картинка 4 из 8">
            <a:hlinkClick r:id="rId5"/>
          </p:cNvPr>
          <p:cNvPicPr>
            <a:picLocks noChangeAspect="1" noChangeArrowheads="1"/>
          </p:cNvPicPr>
          <p:nvPr/>
        </p:nvPicPr>
        <p:blipFill>
          <a:blip r:embed="rId6" r:link="rId7" cstate="print">
            <a:extLst>
              <a:ext uri="{28A0092B-C50C-407E-A947-70E740481C1C}">
                <a14:useLocalDpi xmlns:a14="http://schemas.microsoft.com/office/drawing/2010/main" val="0"/>
              </a:ext>
            </a:extLst>
          </a:blip>
          <a:srcRect/>
          <a:stretch>
            <a:fillRect/>
          </a:stretch>
        </p:blipFill>
        <p:spPr bwMode="auto">
          <a:xfrm>
            <a:off x="179388" y="3429000"/>
            <a:ext cx="2627312"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77500" lnSpcReduction="20000"/>
          </a:bodyPr>
          <a:lstStyle/>
          <a:p>
            <a:pPr algn="just" eaLnBrk="1" fontAlgn="auto">
              <a:spcAft>
                <a:spcPts val="0"/>
              </a:spcAft>
              <a:defRPr/>
            </a:pPr>
            <a:endParaRPr lang="uz-Cyrl-UZ" b="1" dirty="0" smtClean="0">
              <a:latin typeface="Times New Roman" pitchFamily="18" charset="0"/>
              <a:cs typeface="Times New Roman" pitchFamily="18" charset="0"/>
            </a:endParaRPr>
          </a:p>
          <a:p>
            <a:pPr algn="just" eaLnBrk="1" fontAlgn="auto">
              <a:spcAft>
                <a:spcPts val="0"/>
              </a:spcAft>
              <a:defRPr/>
            </a:pPr>
            <a:r>
              <a:rPr lang="uz-Cyrl-UZ" b="1" dirty="0" smtClean="0">
                <a:latin typeface="Times New Roman" pitchFamily="18" charset="0"/>
                <a:cs typeface="Times New Roman" pitchFamily="18" charset="0"/>
              </a:rPr>
              <a:t>А.А. Асқаровнинг Қадимги Хоразм тарихига бағишланган, фанда мавжуд бўлган «Қадимги Хоразм» ва «Катта Хоразм» муаммоларига бағишланган мақоласи эълон қилинди. Мақолада мавжуд ёзма ва археологик манбалар асосида Хоразм тарихининг муаммоли масалалари бўйича тарихчилар ва археологлар ўртасидаги давом этиб келаётган мунозараларга ойдинлик киритилди. </a:t>
            </a:r>
          </a:p>
          <a:p>
            <a:pPr algn="just" eaLnBrk="1" fontAlgn="auto">
              <a:spcAft>
                <a:spcPts val="0"/>
              </a:spcAft>
              <a:defRPr/>
            </a:pPr>
            <a:r>
              <a:rPr lang="uz-Cyrl-UZ" b="1" dirty="0" smtClean="0">
                <a:latin typeface="Times New Roman" pitchFamily="18" charset="0"/>
                <a:cs typeface="Times New Roman" pitchFamily="18" charset="0"/>
              </a:rPr>
              <a:t>Скилак - Гекатей - Геродот, «Авеста» маълумотлари асосида хорасмияликлар Бақтриядан жанубда, Ареядан шарқда, Герируд ва Хилменд дарёларининг юқори ҳавзасида, яъни ҳозирги Хирот водийсида яшаганлигини ишончли манбалар асосида исботлаб берилди. </a:t>
            </a:r>
          </a:p>
          <a:p>
            <a:pPr algn="just" eaLnBrk="1" fontAlgn="auto">
              <a:spcAft>
                <a:spcPts val="0"/>
              </a:spcAft>
              <a:defRPr/>
            </a:pPr>
            <a:r>
              <a:rPr lang="uz-Cyrl-UZ" b="1" dirty="0" smtClean="0">
                <a:latin typeface="Times New Roman" pitchFamily="18" charset="0"/>
                <a:cs typeface="Times New Roman" pitchFamily="18" charset="0"/>
              </a:rPr>
              <a:t>Аҳамоний шоҳларининг Хелменд тоғ дараларига тўғонлар қурганлиги, сув эвазига катта божлар талаб қилганлиги, бу тайзиқлардан қийналган хорасмийларнинг Хирот водийсидан ҳозирги Хоразм ҳудудига - массагетлар юртига кўчиши ёзма манбалар асосида, у ерда юқори ривожланган деҳқончилик маданиятига, Қўзалиқир, Қалалиқир каби илк шаҳарлар, қалъаларга асос солинганлиги археологик манбалар асосида ёритилди.</a:t>
            </a:r>
            <a:endParaRPr lang="ru-RU"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4294967295"/>
          </p:nvPr>
        </p:nvSpPr>
        <p:spPr>
          <a:xfrm>
            <a:off x="0" y="0"/>
            <a:ext cx="9144000" cy="6858000"/>
          </a:xfrm>
        </p:spPr>
        <p:txBody>
          <a:bodyPr rtlCol="0">
            <a:normAutofit fontScale="77500" lnSpcReduction="20000"/>
          </a:bodyPr>
          <a:lstStyle/>
          <a:p>
            <a:pPr algn="just" eaLnBrk="1" fontAlgn="auto">
              <a:spcAft>
                <a:spcPts val="0"/>
              </a:spcAft>
              <a:defRPr/>
            </a:pPr>
            <a:r>
              <a:rPr lang="uz-Cyrl-UZ" b="1" dirty="0" smtClean="0">
                <a:latin typeface="Times New Roman" pitchFamily="18" charset="0"/>
                <a:cs typeface="Times New Roman" pitchFamily="18" charset="0"/>
              </a:rPr>
              <a:t>Келтирилган маълумотлар асосида шундай хулоса қилсак бўладики, мил.ав. VII-V асрларга келиб Қуйи Амударё ва Орол бўйларида икки маданиятнинг шаклланиш жараёни кечган. </a:t>
            </a:r>
          </a:p>
          <a:p>
            <a:pPr marL="514350" indent="-514350" algn="just" eaLnBrk="1" fontAlgn="auto">
              <a:spcAft>
                <a:spcPts val="0"/>
              </a:spcAft>
              <a:buFont typeface="Arial" charset="0"/>
              <a:buAutoNum type="arabicParenR"/>
              <a:defRPr/>
            </a:pPr>
            <a:r>
              <a:rPr lang="uz-Cyrl-UZ" b="1" dirty="0" smtClean="0">
                <a:latin typeface="Times New Roman" pitchFamily="18" charset="0"/>
                <a:cs typeface="Times New Roman" pitchFamily="18" charset="0"/>
              </a:rPr>
              <a:t>Биринчи маданият Андроново ва Тагискен  маданиятлари асосида Сак-Массагет кўчманчи қабилалари маданияти шаклланган бўлса, </a:t>
            </a:r>
          </a:p>
          <a:p>
            <a:pPr marL="514350" indent="-514350" algn="just" eaLnBrk="1" fontAlgn="auto">
              <a:spcAft>
                <a:spcPts val="0"/>
              </a:spcAft>
              <a:buFont typeface="Arial" charset="0"/>
              <a:buAutoNum type="arabicParenR"/>
              <a:defRPr/>
            </a:pPr>
            <a:r>
              <a:rPr lang="uz-Cyrl-UZ" b="1" dirty="0" smtClean="0">
                <a:latin typeface="Times New Roman" pitchFamily="18" charset="0"/>
                <a:cs typeface="Times New Roman" pitchFamily="18" charset="0"/>
              </a:rPr>
              <a:t>Хирот водийсидан хорасмияликларнинг бу ерга кўчиб келиши натижасида Қадимги Хоразм маданиятига асос солинган. </a:t>
            </a:r>
          </a:p>
          <a:p>
            <a:pPr marL="0" indent="0" algn="just" eaLnBrk="1" fontAlgn="auto">
              <a:spcAft>
                <a:spcPts val="0"/>
              </a:spcAft>
              <a:buFont typeface="Arial" charset="0"/>
              <a:buNone/>
              <a:defRPr/>
            </a:pPr>
            <a:r>
              <a:rPr lang="uz-Cyrl-UZ" b="1" dirty="0">
                <a:latin typeface="Times New Roman" pitchFamily="18" charset="0"/>
                <a:cs typeface="Times New Roman" pitchFamily="18" charset="0"/>
              </a:rPr>
              <a:t> </a:t>
            </a:r>
            <a:r>
              <a:rPr lang="uz-Cyrl-UZ" b="1" dirty="0" smtClean="0">
                <a:latin typeface="Times New Roman" pitchFamily="18" charset="0"/>
                <a:cs typeface="Times New Roman" pitchFamily="18" charset="0"/>
              </a:rPr>
              <a:t>      Хирот водийсидан кўчиб келган хорасмийлар сунъий суғоришга асосланган деҳқончиликда, монументал иншоотлар қуриш, ҳунармандчиликнинг барча соҳаларида бой тажрибага эга бўлиб, А.А. Асқаровнинг фикрича «Хоразм воҳасининг қирларида Кўзалиқир, Қалалиқир, текисликларида Қўйқирилган қалъа, Жонбос қалъа каби маҳобатли иншоотлар, канал ва ариқлар асосида ривож топган суғорма деҳқончилик маданияти шаклланди ва юрт мана шу маданият соҳиблари номи билан аталадиган бўлди».</a:t>
            </a:r>
            <a:endParaRPr lang="ru-RU"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Подзаголовок 2"/>
          <p:cNvSpPr>
            <a:spLocks noGrp="1"/>
          </p:cNvSpPr>
          <p:nvPr>
            <p:ph type="subTitle" idx="4294967295"/>
          </p:nvPr>
        </p:nvSpPr>
        <p:spPr>
          <a:xfrm>
            <a:off x="0" y="0"/>
            <a:ext cx="9144000" cy="6858000"/>
          </a:xfrm>
        </p:spPr>
        <p:txBody>
          <a:bodyPr/>
          <a:lstStyle/>
          <a:p>
            <a:pPr algn="just" eaLnBrk="1"/>
            <a:r>
              <a:rPr lang="en-US" altLang="ru-RU" b="1" smtClean="0">
                <a:latin typeface="Times New Roman" panose="02020603050405020304" pitchFamily="18" charset="0"/>
                <a:cs typeface="Times New Roman" panose="02020603050405020304" pitchFamily="18" charset="0"/>
              </a:rPr>
              <a:t>“Katta Xorazm” davlatining yaxlit tarixi, uning qachon inqirozga uchraganligi haqida yozma ma’lumotlar saqlanmagan. Biroq shu narsa ma’lumki, “Katta Xorazm” yerlarining ko’pgina janubiy viloyatlari Midiya davlati davridayoq Xorazmdan ajratib olingan. Yana bir katta qismini esa Ahomoniylar bosib olgan.</a:t>
            </a:r>
          </a:p>
          <a:p>
            <a:pPr algn="just" eaLnBrk="1"/>
            <a:r>
              <a:rPr lang="en-US" altLang="ru-RU" b="1" smtClean="0">
                <a:latin typeface="Times New Roman" panose="02020603050405020304" pitchFamily="18" charset="0"/>
                <a:cs typeface="Times New Roman" panose="02020603050405020304" pitchFamily="18" charset="0"/>
              </a:rPr>
              <a:t>Mil.avv.IV asrga kelib, “Katta Xorazm”ning Amudaryoning quyi havzasidagi hududi “Qadimgi Xorazm” davltiga uyushgan. Bu davrda Farasman degan podsho o’tganligi yozma manbalarda tilga olinadi.</a:t>
            </a:r>
            <a:endParaRPr lang="ru-RU" altLang="ru-RU" b="1"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 descr="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63" y="333375"/>
            <a:ext cx="8896350"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0" y="0"/>
            <a:ext cx="9144000" cy="6858000"/>
          </a:xfrm>
          <a:solidFill>
            <a:schemeClr val="accent2">
              <a:lumMod val="20000"/>
              <a:lumOff val="80000"/>
            </a:schemeClr>
          </a:solidFill>
        </p:spPr>
        <p:txBody>
          <a:bodyPr/>
          <a:lstStyle/>
          <a:p>
            <a:pPr marL="0" indent="0" algn="just" eaLnBrk="1" hangingPunct="1">
              <a:lnSpc>
                <a:spcPct val="80000"/>
              </a:lnSpc>
              <a:buFontTx/>
              <a:buNone/>
              <a:defRPr/>
            </a:pPr>
            <a:r>
              <a:rPr lang="en-US" sz="2800" b="1" dirty="0" smtClean="0">
                <a:solidFill>
                  <a:schemeClr val="bg2">
                    <a:lumMod val="50000"/>
                  </a:schemeClr>
                </a:solidFill>
                <a:effectLst/>
                <a:latin typeface="Times New Roman" pitchFamily="18" charset="0"/>
                <a:cs typeface="Times New Roman" pitchFamily="18" charset="0"/>
              </a:rPr>
              <a:t> </a:t>
            </a:r>
            <a:r>
              <a:rPr lang="uz-Cyrl-UZ"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Qadimgi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yozma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manbalarda</a:t>
            </a:r>
            <a:r>
              <a:rPr lang="en-US" sz="2800" b="1" dirty="0" smtClean="0">
                <a:solidFill>
                  <a:schemeClr val="bg2">
                    <a:lumMod val="50000"/>
                  </a:schemeClr>
                </a:solidFill>
                <a:effectLst/>
                <a:latin typeface="Times New Roman" pitchFamily="18" charset="0"/>
                <a:cs typeface="Times New Roman" pitchFamily="18" charset="0"/>
              </a:rPr>
              <a:t> – </a:t>
            </a:r>
            <a:r>
              <a:rPr lang="en-US" sz="2800" b="1" dirty="0" err="1" smtClean="0">
                <a:solidFill>
                  <a:schemeClr val="bg2">
                    <a:lumMod val="50000"/>
                  </a:schemeClr>
                </a:solidFill>
                <a:effectLst/>
                <a:latin typeface="Times New Roman" pitchFamily="18" charset="0"/>
                <a:cs typeface="Times New Roman" pitchFamily="18" charset="0"/>
              </a:rPr>
              <a:t>Baxdi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Baqtrish</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Baqtriyana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Baqtriya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Baxli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Baxlika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kabi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nomlar</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bilan</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atalgan</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Qadimiy</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Baqtriya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o’lkasi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tarixan</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vujudga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kelgan</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viloyat</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hisoblanadi</a:t>
            </a:r>
            <a:r>
              <a:rPr lang="en-US" sz="2800" b="1" dirty="0" smtClean="0">
                <a:solidFill>
                  <a:schemeClr val="bg2">
                    <a:lumMod val="50000"/>
                  </a:schemeClr>
                </a:solidFill>
                <a:effectLst/>
                <a:latin typeface="Times New Roman" pitchFamily="18" charset="0"/>
                <a:cs typeface="Times New Roman" pitchFamily="18" charset="0"/>
              </a:rPr>
              <a:t>. </a:t>
            </a:r>
            <a:endParaRPr lang="uz-Cyrl-UZ" sz="2800" b="1" dirty="0" smtClean="0">
              <a:solidFill>
                <a:schemeClr val="bg2">
                  <a:lumMod val="50000"/>
                </a:schemeClr>
              </a:solidFill>
              <a:effectLst/>
              <a:latin typeface="Times New Roman" pitchFamily="18" charset="0"/>
              <a:cs typeface="Times New Roman" pitchFamily="18" charset="0"/>
            </a:endParaRPr>
          </a:p>
          <a:p>
            <a:pPr marL="0" indent="0" algn="just" eaLnBrk="1" hangingPunct="1">
              <a:lnSpc>
                <a:spcPct val="80000"/>
              </a:lnSpc>
              <a:buFontTx/>
              <a:buNone/>
              <a:defRPr/>
            </a:pPr>
            <a:r>
              <a:rPr lang="uz-Cyrl-UZ" sz="2800" b="1" dirty="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Qadimgi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tarixiy</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geografiyasini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o’rganishda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Avesto</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manbasi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muhim</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ahamiyat</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kasb</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etadi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Miloddan</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avvalgi</a:t>
            </a:r>
            <a:r>
              <a:rPr lang="en-US" sz="2800" b="1" dirty="0" smtClean="0">
                <a:solidFill>
                  <a:schemeClr val="bg2">
                    <a:lumMod val="50000"/>
                  </a:schemeClr>
                </a:solidFill>
                <a:effectLst/>
                <a:latin typeface="Times New Roman" pitchFamily="18" charset="0"/>
                <a:cs typeface="Times New Roman" pitchFamily="18" charset="0"/>
              </a:rPr>
              <a:t> II </a:t>
            </a:r>
            <a:r>
              <a:rPr lang="en-US" sz="2800" b="1" dirty="0" err="1" smtClean="0">
                <a:solidFill>
                  <a:schemeClr val="bg2">
                    <a:lumMod val="50000"/>
                  </a:schemeClr>
                </a:solidFill>
                <a:effectLst/>
                <a:latin typeface="Times New Roman" pitchFamily="18" charset="0"/>
                <a:cs typeface="Times New Roman" pitchFamily="18" charset="0"/>
              </a:rPr>
              <a:t>ming</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yillik</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oxiri</a:t>
            </a:r>
            <a:r>
              <a:rPr lang="en-US" sz="2800" b="1" dirty="0" smtClean="0">
                <a:solidFill>
                  <a:schemeClr val="bg2">
                    <a:lumMod val="50000"/>
                  </a:schemeClr>
                </a:solidFill>
                <a:effectLst/>
                <a:latin typeface="Times New Roman" pitchFamily="18" charset="0"/>
                <a:cs typeface="Times New Roman" pitchFamily="18" charset="0"/>
              </a:rPr>
              <a:t> –I </a:t>
            </a:r>
            <a:r>
              <a:rPr lang="en-US" sz="2800" b="1" dirty="0" err="1" smtClean="0">
                <a:solidFill>
                  <a:schemeClr val="bg2">
                    <a:lumMod val="50000"/>
                  </a:schemeClr>
                </a:solidFill>
                <a:effectLst/>
                <a:latin typeface="Times New Roman" pitchFamily="18" charset="0"/>
                <a:cs typeface="Times New Roman" pitchFamily="18" charset="0"/>
              </a:rPr>
              <a:t>ming</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yillik</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boshlarida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Qadimgi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Baqtriya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o’lkasining</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tarixiy</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geografiyasini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aniqlashda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Avesto”ning</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Yasht</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va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Videvdod</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nasklari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oydinlik</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kiritadi</a:t>
            </a:r>
            <a:r>
              <a:rPr lang="en-US" sz="2800" b="1" dirty="0" smtClean="0">
                <a:solidFill>
                  <a:schemeClr val="bg2">
                    <a:lumMod val="50000"/>
                  </a:schemeClr>
                </a:solidFill>
                <a:effectLst/>
                <a:latin typeface="Times New Roman" pitchFamily="18" charset="0"/>
                <a:cs typeface="Times New Roman" pitchFamily="18" charset="0"/>
              </a:rPr>
              <a:t>. </a:t>
            </a:r>
            <a:endParaRPr lang="uz-Cyrl-UZ" sz="2800" b="1" dirty="0" smtClean="0">
              <a:solidFill>
                <a:schemeClr val="bg2">
                  <a:lumMod val="50000"/>
                </a:schemeClr>
              </a:solidFill>
              <a:effectLst/>
              <a:latin typeface="Times New Roman" pitchFamily="18" charset="0"/>
              <a:cs typeface="Times New Roman" pitchFamily="18" charset="0"/>
            </a:endParaRPr>
          </a:p>
          <a:p>
            <a:pPr marL="0" indent="0" algn="just" eaLnBrk="1" hangingPunct="1">
              <a:lnSpc>
                <a:spcPct val="80000"/>
              </a:lnSpc>
              <a:buFontTx/>
              <a:buNone/>
              <a:defRPr/>
            </a:pPr>
            <a:r>
              <a:rPr lang="uz-Cyrl-UZ" sz="2800" b="1" dirty="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Dastlab</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Baqtriyaliklar</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asosan</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Balhob</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va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Murg’ob</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vohalarida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istiqomat</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qilishgan</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Avesto</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kitobidagi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sanab</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o’tiladigan</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go’zal</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viloyatlarning</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aksariyat</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qismi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Qadimgi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Baqtriya</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tarixiy</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viloyati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tarkibidagi</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o’lkalar</a:t>
            </a:r>
            <a:r>
              <a:rPr lang="en-US" sz="2800" b="1" dirty="0" smtClean="0">
                <a:solidFill>
                  <a:schemeClr val="bg2">
                    <a:lumMod val="50000"/>
                  </a:schemeClr>
                </a:solidFill>
                <a:effectLst/>
                <a:latin typeface="Times New Roman" pitchFamily="18" charset="0"/>
                <a:cs typeface="Times New Roman" pitchFamily="18" charset="0"/>
              </a:rPr>
              <a:t> </a:t>
            </a:r>
            <a:r>
              <a:rPr lang="en-US" sz="2800" b="1" dirty="0" err="1" smtClean="0">
                <a:solidFill>
                  <a:schemeClr val="bg2">
                    <a:lumMod val="50000"/>
                  </a:schemeClr>
                </a:solidFill>
                <a:effectLst/>
                <a:latin typeface="Times New Roman" pitchFamily="18" charset="0"/>
                <a:cs typeface="Times New Roman" pitchFamily="18" charset="0"/>
              </a:rPr>
              <a:t>bo’lgan</a:t>
            </a:r>
            <a:r>
              <a:rPr lang="en-US" sz="2800" b="1" dirty="0" smtClean="0">
                <a:solidFill>
                  <a:schemeClr val="bg2">
                    <a:lumMod val="50000"/>
                  </a:schemeClr>
                </a:solidFill>
                <a:effectLst/>
                <a:latin typeface="Times New Roman" pitchFamily="18" charset="0"/>
                <a:cs typeface="Times New Roman" pitchFamily="18" charset="0"/>
              </a:rPr>
              <a:t>. </a:t>
            </a:r>
            <a:endParaRPr lang="ru-RU" sz="2800" b="1" dirty="0" smtClean="0">
              <a:solidFill>
                <a:schemeClr val="bg2">
                  <a:lumMod val="50000"/>
                </a:schemeClr>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1"/>
          <p:cNvSpPr>
            <a:spLocks noGrp="1"/>
          </p:cNvSpPr>
          <p:nvPr>
            <p:ph type="subTitle" idx="1"/>
          </p:nvPr>
        </p:nvSpPr>
        <p:spPr/>
        <p:txBody>
          <a:bodyPr/>
          <a:lstStyle/>
          <a:p>
            <a:endParaRPr lang="ru-RU"/>
          </a:p>
        </p:txBody>
      </p:sp>
      <p:pic>
        <p:nvPicPr>
          <p:cNvPr id="212994" name="Рисунок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2"/>
            <a:ext cx="915722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60254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rmAutofit fontScale="77500" lnSpcReduction="20000"/>
          </a:bodyPr>
          <a:lstStyle/>
          <a:p>
            <a:pPr marL="0" indent="0" algn="ctr" eaLnBrk="1" fontAlgn="auto" hangingPunct="1">
              <a:lnSpc>
                <a:spcPct val="115000"/>
              </a:lnSpc>
              <a:spcAft>
                <a:spcPts val="0"/>
              </a:spcAft>
              <a:buFont typeface="Wingdings 2"/>
              <a:buNone/>
              <a:defRPr/>
            </a:pPr>
            <a:r>
              <a:rPr lang="en-US" sz="4800" dirty="0" err="1">
                <a:solidFill>
                  <a:schemeClr val="tx1"/>
                </a:solidFill>
                <a:latin typeface="Times New Roman" pitchFamily="18" charset="0"/>
                <a:cs typeface="Times New Roman" pitchFamily="18" charset="0"/>
              </a:rPr>
              <a:t>Qadimgi</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Baqtriya</a:t>
            </a:r>
            <a:r>
              <a:rPr lang="en-US" sz="4800" dirty="0">
                <a:solidFill>
                  <a:schemeClr val="tx1"/>
                </a:solidFill>
                <a:latin typeface="Times New Roman" pitchFamily="18" charset="0"/>
                <a:cs typeface="Times New Roman" pitchFamily="18" charset="0"/>
              </a:rPr>
              <a:t> </a:t>
            </a:r>
            <a:r>
              <a:rPr lang="en-US" sz="4800" dirty="0" err="1" smtClean="0">
                <a:solidFill>
                  <a:schemeClr val="tx1"/>
                </a:solidFill>
                <a:latin typeface="Times New Roman" pitchFamily="18" charset="0"/>
                <a:cs typeface="Times New Roman" pitchFamily="18" charset="0"/>
              </a:rPr>
              <a:t>davlati</a:t>
            </a:r>
            <a:endParaRPr lang="ru-RU" sz="4800"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3600" b="1" dirty="0">
                <a:solidFill>
                  <a:schemeClr val="tx1"/>
                </a:solidFill>
              </a:rPr>
              <a:t>	</a:t>
            </a:r>
            <a:r>
              <a:rPr lang="uz-Cyrl-UZ" sz="3600" b="1" dirty="0">
                <a:solidFill>
                  <a:schemeClr val="tx1"/>
                </a:solidFill>
              </a:rPr>
              <a:t>Ijtimoiy-iqtisodiy ahvolni taxlil qilish shuni ko’rsatadiki, mil. avv. I ming yillikning boshlariga kelib, O’rta Osiyoning nisbatan rivojlangan hududlarida ilk davlat uyushmalari paydo bo’la boshlaydi. </a:t>
            </a:r>
            <a:endParaRPr lang="en-US" sz="3600" b="1" dirty="0">
              <a:solidFill>
                <a:schemeClr val="tx1"/>
              </a:solidFill>
            </a:endParaRPr>
          </a:p>
          <a:p>
            <a:pPr algn="just">
              <a:defRPr/>
            </a:pPr>
            <a:r>
              <a:rPr lang="en-US" sz="3600" b="1" dirty="0">
                <a:solidFill>
                  <a:schemeClr val="tx1"/>
                </a:solidFill>
              </a:rPr>
              <a:t>	</a:t>
            </a:r>
            <a:r>
              <a:rPr lang="uz-Cyrl-UZ" sz="3600" b="1" dirty="0">
                <a:solidFill>
                  <a:schemeClr val="tx1"/>
                </a:solidFill>
              </a:rPr>
              <a:t>Mil. avv. IX-VIII asrlarga kelib Baqtriya (Janubiy O’zbekiston, Janubiy Tojikiston, Shimoliy Afg’oniston) hududlarida harbiy ahamiyatga ega bo’lgan siyosiy birlashmalar tashkil topadi</a:t>
            </a:r>
            <a:r>
              <a:rPr lang="uz-Cyrl-UZ" dirty="0"/>
              <a:t>. </a:t>
            </a:r>
            <a:endParaRPr lang="ru-RU"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rmAutofit fontScale="77500" lnSpcReduction="20000"/>
          </a:bodyPr>
          <a:lstStyle/>
          <a:p>
            <a:pPr marL="0" indent="0" algn="ctr" eaLnBrk="1" fontAlgn="auto" hangingPunct="1">
              <a:lnSpc>
                <a:spcPct val="115000"/>
              </a:lnSpc>
              <a:spcAft>
                <a:spcPts val="0"/>
              </a:spcAft>
              <a:buFont typeface="Wingdings 2"/>
              <a:buNone/>
              <a:defRPr/>
            </a:pPr>
            <a:r>
              <a:rPr lang="en-US" sz="4800" dirty="0" err="1">
                <a:solidFill>
                  <a:schemeClr val="tx1"/>
                </a:solidFill>
                <a:latin typeface="Times New Roman" pitchFamily="18" charset="0"/>
                <a:cs typeface="Times New Roman" pitchFamily="18" charset="0"/>
              </a:rPr>
              <a:t>Qadimgi</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Baqtriya</a:t>
            </a:r>
            <a:r>
              <a:rPr lang="en-US" sz="4800" dirty="0">
                <a:solidFill>
                  <a:schemeClr val="tx1"/>
                </a:solidFill>
                <a:latin typeface="Times New Roman" pitchFamily="18" charset="0"/>
                <a:cs typeface="Times New Roman" pitchFamily="18" charset="0"/>
              </a:rPr>
              <a:t> </a:t>
            </a:r>
            <a:r>
              <a:rPr lang="en-US" sz="4800" dirty="0" err="1" smtClean="0">
                <a:solidFill>
                  <a:schemeClr val="tx1"/>
                </a:solidFill>
                <a:latin typeface="Times New Roman" pitchFamily="18" charset="0"/>
                <a:cs typeface="Times New Roman" pitchFamily="18" charset="0"/>
              </a:rPr>
              <a:t>davlati</a:t>
            </a:r>
            <a:endParaRPr lang="ru-RU" sz="4800"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just" fontAlgn="auto" hangingPunct="0">
              <a:spcAft>
                <a:spcPts val="0"/>
              </a:spcAft>
              <a:buFont typeface="Arial" pitchFamily="34" charset="0"/>
              <a:buChar char="•"/>
              <a:defRPr/>
            </a:pPr>
            <a:r>
              <a:rPr lang="en-US" sz="3600" b="1" dirty="0">
                <a:solidFill>
                  <a:schemeClr val="tx1"/>
                </a:solidFill>
              </a:rPr>
              <a:t>	</a:t>
            </a:r>
            <a:r>
              <a:rPr lang="uz-Cyrl-UZ" sz="3600" b="1" dirty="0">
                <a:solidFill>
                  <a:srgbClr val="7030A0"/>
                </a:solidFill>
              </a:rPr>
              <a:t>Mil.avv. 700-540 yillarda </a:t>
            </a:r>
            <a:r>
              <a:rPr lang="uz-Cyrl-UZ" sz="3600" b="1" dirty="0">
                <a:solidFill>
                  <a:schemeClr val="tx1"/>
                </a:solidFill>
              </a:rPr>
              <a:t>Qadimgi Baqtriya davlatining (Baqtriya, Marg’iyona, So’g’diyonaning bir qismi) ancha rivojlangan davri bo’lib, uning hududlari </a:t>
            </a:r>
            <a:r>
              <a:rPr lang="uz-Cyrl-UZ" sz="3600" b="1" dirty="0">
                <a:solidFill>
                  <a:srgbClr val="7030A0"/>
                </a:solidFill>
              </a:rPr>
              <a:t>Murg’ob vohasi, Xindiqush tizmasi, Badaxshon, Nurotak tizmasi va Buxoro hududlarigacha</a:t>
            </a:r>
            <a:r>
              <a:rPr lang="uz-Cyrl-UZ" sz="3600" dirty="0"/>
              <a:t> </a:t>
            </a:r>
            <a:r>
              <a:rPr lang="uz-Cyrl-UZ" sz="3600" dirty="0">
                <a:solidFill>
                  <a:schemeClr val="tx1"/>
                </a:solidFill>
              </a:rPr>
              <a:t>borib yetgan deb taxmin qilinadi.</a:t>
            </a:r>
            <a:endParaRPr lang="ru-RU" sz="3600" dirty="0">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0" y="188913"/>
            <a:ext cx="9144000" cy="6669087"/>
          </a:xfrm>
          <a:solidFill>
            <a:schemeClr val="accent1">
              <a:lumMod val="40000"/>
              <a:lumOff val="60000"/>
            </a:schemeClr>
          </a:solidFill>
        </p:spPr>
        <p:txBody>
          <a:bodyPr/>
          <a:lstStyle/>
          <a:p>
            <a:pPr marL="0" indent="0" algn="just" eaLnBrk="1" hangingPunct="1">
              <a:lnSpc>
                <a:spcPct val="80000"/>
              </a:lnSpc>
              <a:buFontTx/>
              <a:buNone/>
              <a:defRPr/>
            </a:pPr>
            <a:r>
              <a:rPr lang="en-US" sz="4000" dirty="0" err="1" smtClean="0">
                <a:solidFill>
                  <a:srgbClr val="002060"/>
                </a:solidFill>
                <a:effectLst/>
                <a:latin typeface="Times New Roman" pitchFamily="18" charset="0"/>
                <a:cs typeface="Times New Roman" pitchFamily="18" charset="0"/>
              </a:rPr>
              <a:t>Qadimda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Baqtriya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o’lkasi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quyidagi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tarixiy</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viloyatlar</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bilan</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chegaradosh</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bo’lgan</a:t>
            </a:r>
            <a:r>
              <a:rPr lang="en-US" sz="4000" dirty="0" smtClean="0">
                <a:solidFill>
                  <a:srgbClr val="002060"/>
                </a:solidFill>
                <a:effectLst/>
                <a:latin typeface="Times New Roman" pitchFamily="18" charset="0"/>
                <a:cs typeface="Times New Roman" pitchFamily="18" charset="0"/>
              </a:rPr>
              <a:t>: </a:t>
            </a:r>
            <a:r>
              <a:rPr lang="en-US" sz="4000" b="1" dirty="0" err="1" smtClean="0">
                <a:solidFill>
                  <a:schemeClr val="bg1">
                    <a:lumMod val="60000"/>
                    <a:lumOff val="40000"/>
                  </a:schemeClr>
                </a:solidFill>
                <a:effectLst/>
                <a:latin typeface="Times New Roman" pitchFamily="18" charset="0"/>
                <a:cs typeface="Times New Roman" pitchFamily="18" charset="0"/>
              </a:rPr>
              <a:t>shimolda</a:t>
            </a:r>
            <a:r>
              <a:rPr lang="en-US" sz="4000" b="1" dirty="0" smtClean="0">
                <a:solidFill>
                  <a:schemeClr val="bg1">
                    <a:lumMod val="60000"/>
                    <a:lumOff val="40000"/>
                  </a:schemeClr>
                </a:solidFill>
                <a:effectLst/>
                <a:latin typeface="Times New Roman" pitchFamily="18" charset="0"/>
                <a:cs typeface="Times New Roman" pitchFamily="18" charset="0"/>
              </a:rPr>
              <a:t>-</a:t>
            </a:r>
            <a:r>
              <a:rPr lang="en-US" sz="4000" b="1"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So’g’diyona</a:t>
            </a:r>
            <a:r>
              <a:rPr lang="en-US" sz="4000" dirty="0" smtClean="0">
                <a:solidFill>
                  <a:srgbClr val="002060"/>
                </a:solidFill>
                <a:effectLst/>
                <a:latin typeface="Times New Roman" pitchFamily="18" charset="0"/>
                <a:cs typeface="Times New Roman" pitchFamily="18" charset="0"/>
              </a:rPr>
              <a:t>, </a:t>
            </a:r>
            <a:r>
              <a:rPr lang="en-US" sz="4000" b="1" dirty="0" err="1" smtClean="0">
                <a:solidFill>
                  <a:schemeClr val="bg1">
                    <a:lumMod val="60000"/>
                    <a:lumOff val="40000"/>
                  </a:schemeClr>
                </a:solidFill>
                <a:effectLst/>
                <a:latin typeface="Times New Roman" pitchFamily="18" charset="0"/>
                <a:cs typeface="Times New Roman" pitchFamily="18" charset="0"/>
              </a:rPr>
              <a:t>janubi</a:t>
            </a:r>
            <a:r>
              <a:rPr lang="en-US" sz="4000" b="1" dirty="0" smtClean="0">
                <a:solidFill>
                  <a:schemeClr val="bg1">
                    <a:lumMod val="60000"/>
                    <a:lumOff val="40000"/>
                  </a:schemeClr>
                </a:solidFill>
                <a:effectLst/>
                <a:latin typeface="Times New Roman" pitchFamily="18" charset="0"/>
                <a:cs typeface="Times New Roman" pitchFamily="18" charset="0"/>
              </a:rPr>
              <a:t> – </a:t>
            </a:r>
            <a:r>
              <a:rPr lang="en-US" sz="4000" b="1" dirty="0" err="1" smtClean="0">
                <a:solidFill>
                  <a:schemeClr val="bg1">
                    <a:lumMod val="60000"/>
                    <a:lumOff val="40000"/>
                  </a:schemeClr>
                </a:solidFill>
                <a:effectLst/>
                <a:latin typeface="Times New Roman" pitchFamily="18" charset="0"/>
                <a:cs typeface="Times New Roman" pitchFamily="18" charset="0"/>
              </a:rPr>
              <a:t>g’arbda</a:t>
            </a:r>
            <a:r>
              <a:rPr lang="en-US" sz="4000" b="1" dirty="0" smtClean="0">
                <a:solidFill>
                  <a:schemeClr val="bg1">
                    <a:lumMod val="60000"/>
                    <a:lumOff val="40000"/>
                  </a:schemeClr>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Araxoziya</a:t>
            </a:r>
            <a:r>
              <a:rPr lang="en-US" sz="4000" dirty="0" smtClean="0">
                <a:solidFill>
                  <a:srgbClr val="002060"/>
                </a:solidFill>
                <a:effectLst/>
                <a:latin typeface="Times New Roman" pitchFamily="18" charset="0"/>
                <a:cs typeface="Times New Roman" pitchFamily="18" charset="0"/>
              </a:rPr>
              <a:t>, </a:t>
            </a:r>
            <a:r>
              <a:rPr lang="en-US" sz="4000" b="1" dirty="0" err="1" smtClean="0">
                <a:solidFill>
                  <a:schemeClr val="bg1">
                    <a:lumMod val="60000"/>
                    <a:lumOff val="40000"/>
                  </a:schemeClr>
                </a:solidFill>
                <a:effectLst/>
                <a:latin typeface="Times New Roman" pitchFamily="18" charset="0"/>
                <a:cs typeface="Times New Roman" pitchFamily="18" charset="0"/>
              </a:rPr>
              <a:t>g’arbda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esa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Ariana</a:t>
            </a:r>
            <a:r>
              <a:rPr lang="en-US" sz="4000" dirty="0" smtClean="0">
                <a:solidFill>
                  <a:srgbClr val="002060"/>
                </a:solidFill>
                <a:effectLst/>
                <a:latin typeface="Times New Roman" pitchFamily="18" charset="0"/>
                <a:cs typeface="Times New Roman" pitchFamily="18" charset="0"/>
              </a:rPr>
              <a:t>. </a:t>
            </a:r>
            <a:endParaRPr lang="uz-Cyrl-UZ" sz="4000" dirty="0" smtClean="0">
              <a:solidFill>
                <a:srgbClr val="002060"/>
              </a:solidFill>
              <a:effectLst/>
              <a:latin typeface="Times New Roman" pitchFamily="18" charset="0"/>
              <a:cs typeface="Times New Roman" pitchFamily="18" charset="0"/>
            </a:endParaRPr>
          </a:p>
          <a:p>
            <a:pPr marL="0" indent="0" algn="just" eaLnBrk="1" hangingPunct="1">
              <a:lnSpc>
                <a:spcPct val="80000"/>
              </a:lnSpc>
              <a:buFontTx/>
              <a:buNone/>
              <a:defRPr/>
            </a:pPr>
            <a:r>
              <a:rPr lang="en-US" sz="4000" dirty="0" err="1" smtClean="0">
                <a:solidFill>
                  <a:srgbClr val="002060"/>
                </a:solidFill>
                <a:effectLst/>
                <a:latin typeface="Times New Roman" pitchFamily="18" charset="0"/>
                <a:cs typeface="Times New Roman" pitchFamily="18" charset="0"/>
              </a:rPr>
              <a:t>Qadimgi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Baqtriya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o’lkasi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Amudaryo</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va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uning</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irmoqlari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vodiylarini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tog’li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viloyatlar</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hamda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cho’l</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hududlarni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o’z</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ichiga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olar</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edi</a:t>
            </a:r>
            <a:r>
              <a:rPr lang="en-US" sz="4000" dirty="0" smtClean="0">
                <a:solidFill>
                  <a:srgbClr val="002060"/>
                </a:solidFill>
                <a:effectLst/>
                <a:latin typeface="Times New Roman" pitchFamily="18" charset="0"/>
                <a:cs typeface="Times New Roman" pitchFamily="18" charset="0"/>
              </a:rPr>
              <a:t>. Bu </a:t>
            </a:r>
            <a:r>
              <a:rPr lang="en-US" sz="4000" dirty="0" err="1" smtClean="0">
                <a:solidFill>
                  <a:srgbClr val="002060"/>
                </a:solidFill>
                <a:effectLst/>
                <a:latin typeface="Times New Roman" pitchFamily="18" charset="0"/>
                <a:cs typeface="Times New Roman" pitchFamily="18" charset="0"/>
              </a:rPr>
              <a:t>davrda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Baqtriya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o’lkasining</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shimoliy</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chegarasi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amudaryodan</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nariga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o’tmagan,hamda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Amudaryo</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Baqtriya</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o’lkasini</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so’g’d</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o’lkasidan</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ajratib</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turar</a:t>
            </a:r>
            <a:r>
              <a:rPr lang="en-US" sz="4000" dirty="0" smtClean="0">
                <a:solidFill>
                  <a:srgbClr val="002060"/>
                </a:solidFill>
                <a:effectLst/>
                <a:latin typeface="Times New Roman" pitchFamily="18" charset="0"/>
                <a:cs typeface="Times New Roman" pitchFamily="18" charset="0"/>
              </a:rPr>
              <a:t> </a:t>
            </a:r>
            <a:r>
              <a:rPr lang="en-US" sz="4000" dirty="0" err="1" smtClean="0">
                <a:solidFill>
                  <a:srgbClr val="002060"/>
                </a:solidFill>
                <a:effectLst/>
                <a:latin typeface="Times New Roman" pitchFamily="18" charset="0"/>
                <a:cs typeface="Times New Roman" pitchFamily="18" charset="0"/>
              </a:rPr>
              <a:t>edi</a:t>
            </a:r>
            <a:r>
              <a:rPr lang="en-US" sz="4000" dirty="0" smtClean="0">
                <a:solidFill>
                  <a:srgbClr val="002060"/>
                </a:solidFill>
                <a:effectLst/>
                <a:latin typeface="Times New Roman" pitchFamily="18" charset="0"/>
                <a:cs typeface="Times New Roman" pitchFamily="18" charset="0"/>
              </a:rPr>
              <a:t>. </a:t>
            </a:r>
            <a:endParaRPr lang="uz-Cyrl-UZ" sz="4000" dirty="0" smtClean="0">
              <a:solidFill>
                <a:srgbClr val="002060"/>
              </a:solidFill>
              <a:effectLst/>
              <a:latin typeface="Times New Roman" pitchFamily="18" charset="0"/>
              <a:cs typeface="Times New Roman" pitchFamily="18" charset="0"/>
            </a:endParaRPr>
          </a:p>
          <a:p>
            <a:pPr marL="0" indent="0" algn="just" eaLnBrk="1" hangingPunct="1">
              <a:lnSpc>
                <a:spcPct val="80000"/>
              </a:lnSpc>
              <a:buFontTx/>
              <a:buNone/>
              <a:defRPr/>
            </a:pPr>
            <a:r>
              <a:rPr lang="en-US" sz="4000" dirty="0" smtClean="0">
                <a:solidFill>
                  <a:srgbClr val="002060"/>
                </a:solidFill>
                <a:effectLst/>
                <a:latin typeface="Times New Roman" pitchFamily="18" charset="0"/>
                <a:cs typeface="Times New Roman" pitchFamily="18" charset="0"/>
              </a:rPr>
              <a:t> </a:t>
            </a:r>
            <a:endParaRPr lang="ru-RU" sz="4000" dirty="0" smtClean="0">
              <a:solidFill>
                <a:srgbClr val="002060"/>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0" y="134938"/>
            <a:ext cx="9144000" cy="6669087"/>
          </a:xfrm>
          <a:solidFill>
            <a:schemeClr val="accent1">
              <a:lumMod val="40000"/>
              <a:lumOff val="60000"/>
            </a:schemeClr>
          </a:solidFill>
        </p:spPr>
        <p:txBody>
          <a:bodyPr/>
          <a:lstStyle/>
          <a:p>
            <a:pPr marL="0" indent="0" algn="just" eaLnBrk="1" hangingPunct="1">
              <a:lnSpc>
                <a:spcPct val="80000"/>
              </a:lnSpc>
              <a:buFontTx/>
              <a:buNone/>
              <a:defRPr/>
            </a:pPr>
            <a:r>
              <a:rPr lang="uz-Cyrl-UZ"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Dastlab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Murg’ob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va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Balxob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vohalarida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istiqomat</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qilgan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Baqtriyaliklar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asta-sekin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Amudaryodan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shimolda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bo’lgan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hududlarga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ko’chib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o’tib</a:t>
            </a:r>
            <a:r>
              <a:rPr lang="en-US" sz="3000" dirty="0" smtClean="0">
                <a:solidFill>
                  <a:srgbClr val="002060"/>
                </a:solidFill>
                <a:effectLst/>
                <a:latin typeface="Times New Roman" pitchFamily="18" charset="0"/>
                <a:cs typeface="Times New Roman" pitchFamily="18" charset="0"/>
              </a:rPr>
              <a:t>, u </a:t>
            </a:r>
            <a:r>
              <a:rPr lang="en-US" sz="3000" dirty="0" err="1" smtClean="0">
                <a:solidFill>
                  <a:srgbClr val="002060"/>
                </a:solidFill>
                <a:effectLst/>
                <a:latin typeface="Times New Roman" pitchFamily="18" charset="0"/>
                <a:cs typeface="Times New Roman" pitchFamily="18" charset="0"/>
              </a:rPr>
              <a:t>yerda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muqim</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o’rnasha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boshlagan</a:t>
            </a:r>
            <a:r>
              <a:rPr lang="en-US" sz="3000" dirty="0" smtClean="0">
                <a:solidFill>
                  <a:srgbClr val="002060"/>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Shu</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davrda</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baqtriyaliklar</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so’g’diylar</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bilan</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to’qnash</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b="1" i="1" dirty="0" err="1" smtClean="0">
                <a:solidFill>
                  <a:schemeClr val="bg1">
                    <a:lumMod val="60000"/>
                    <a:lumOff val="40000"/>
                  </a:schemeClr>
                </a:solidFill>
                <a:effectLst/>
                <a:latin typeface="Times New Roman" pitchFamily="18" charset="0"/>
                <a:cs typeface="Times New Roman" pitchFamily="18" charset="0"/>
              </a:rPr>
              <a:t>keladilar</a:t>
            </a:r>
            <a:r>
              <a:rPr lang="en-US" sz="3000" b="1" i="1" dirty="0" smtClean="0">
                <a:solidFill>
                  <a:schemeClr val="bg1">
                    <a:lumMod val="60000"/>
                    <a:lumOff val="40000"/>
                  </a:schemeClr>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Buning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natijasida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so’g’diylar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hisor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tog’i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orqali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hozirgi</a:t>
            </a:r>
            <a:r>
              <a:rPr lang="en-US" sz="3000" dirty="0" smtClean="0">
                <a:solidFill>
                  <a:srgbClr val="002060"/>
                </a:solidFill>
                <a:effectLst/>
                <a:latin typeface="Times New Roman" pitchFamily="18" charset="0"/>
                <a:cs typeface="Times New Roman" pitchFamily="18" charset="0"/>
              </a:rPr>
              <a:t> </a:t>
            </a:r>
            <a:r>
              <a:rPr lang="en-US" sz="3000" b="1" dirty="0" err="1" smtClean="0">
                <a:solidFill>
                  <a:schemeClr val="bg1">
                    <a:lumMod val="60000"/>
                    <a:lumOff val="40000"/>
                  </a:schemeClr>
                </a:solidFill>
                <a:effectLst/>
                <a:latin typeface="Times New Roman" pitchFamily="18" charset="0"/>
                <a:cs typeface="Times New Roman" pitchFamily="18" charset="0"/>
              </a:rPr>
              <a:t>Qashqadaryo</a:t>
            </a:r>
            <a:r>
              <a:rPr lang="en-US" sz="3000" b="1" dirty="0" smtClean="0">
                <a:solidFill>
                  <a:schemeClr val="bg1">
                    <a:lumMod val="60000"/>
                    <a:lumOff val="40000"/>
                  </a:schemeClr>
                </a:solidFill>
                <a:effectLst/>
                <a:latin typeface="Times New Roman" pitchFamily="18" charset="0"/>
                <a:cs typeface="Times New Roman" pitchFamily="18" charset="0"/>
              </a:rPr>
              <a:t> </a:t>
            </a:r>
            <a:r>
              <a:rPr lang="en-US" sz="3000" b="1" dirty="0" err="1" smtClean="0">
                <a:solidFill>
                  <a:schemeClr val="bg1">
                    <a:lumMod val="60000"/>
                    <a:lumOff val="40000"/>
                  </a:schemeClr>
                </a:solidFill>
                <a:effectLst/>
                <a:latin typeface="Times New Roman" pitchFamily="18" charset="0"/>
                <a:cs typeface="Times New Roman" pitchFamily="18" charset="0"/>
              </a:rPr>
              <a:t>va</a:t>
            </a:r>
            <a:r>
              <a:rPr lang="en-US" sz="3000" b="1" dirty="0" smtClean="0">
                <a:solidFill>
                  <a:schemeClr val="bg1">
                    <a:lumMod val="60000"/>
                    <a:lumOff val="40000"/>
                  </a:schemeClr>
                </a:solidFill>
                <a:effectLst/>
                <a:latin typeface="Times New Roman" pitchFamily="18" charset="0"/>
                <a:cs typeface="Times New Roman" pitchFamily="18" charset="0"/>
              </a:rPr>
              <a:t> </a:t>
            </a:r>
            <a:r>
              <a:rPr lang="en-US" sz="3000" b="1" dirty="0" err="1" smtClean="0">
                <a:solidFill>
                  <a:schemeClr val="bg1">
                    <a:lumMod val="60000"/>
                    <a:lumOff val="40000"/>
                  </a:schemeClr>
                </a:solidFill>
                <a:effectLst/>
                <a:latin typeface="Times New Roman" pitchFamily="18" charset="0"/>
                <a:cs typeface="Times New Roman" pitchFamily="18" charset="0"/>
              </a:rPr>
              <a:t>Zarafshon</a:t>
            </a:r>
            <a:r>
              <a:rPr lang="en-US" sz="3000" b="1" dirty="0" smtClean="0">
                <a:solidFill>
                  <a:schemeClr val="bg1">
                    <a:lumMod val="60000"/>
                    <a:lumOff val="40000"/>
                  </a:schemeClr>
                </a:solidFill>
                <a:effectLst/>
                <a:latin typeface="Times New Roman" pitchFamily="18" charset="0"/>
                <a:cs typeface="Times New Roman" pitchFamily="18" charset="0"/>
              </a:rPr>
              <a:t> </a:t>
            </a:r>
            <a:r>
              <a:rPr lang="en-US" sz="3000" b="1" dirty="0" err="1" smtClean="0">
                <a:solidFill>
                  <a:schemeClr val="bg1">
                    <a:lumMod val="60000"/>
                    <a:lumOff val="40000"/>
                  </a:schemeClr>
                </a:solidFill>
                <a:effectLst/>
                <a:latin typeface="Times New Roman" pitchFamily="18" charset="0"/>
                <a:cs typeface="Times New Roman" pitchFamily="18" charset="0"/>
              </a:rPr>
              <a:t>vohasiga</a:t>
            </a:r>
            <a:r>
              <a:rPr lang="en-US" sz="3000" b="1" dirty="0" smtClean="0">
                <a:solidFill>
                  <a:schemeClr val="bg1">
                    <a:lumMod val="60000"/>
                    <a:lumOff val="40000"/>
                  </a:schemeClr>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ko’chib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o’tgan</a:t>
            </a:r>
            <a:r>
              <a:rPr lang="en-US" sz="3000" dirty="0" smtClean="0">
                <a:solidFill>
                  <a:srgbClr val="002060"/>
                </a:solidFill>
                <a:effectLst/>
                <a:latin typeface="Times New Roman" pitchFamily="18" charset="0"/>
                <a:cs typeface="Times New Roman" pitchFamily="18" charset="0"/>
              </a:rPr>
              <a:t>. </a:t>
            </a:r>
            <a:endParaRPr lang="uz-Cyrl-UZ" sz="3000" dirty="0" smtClean="0">
              <a:solidFill>
                <a:srgbClr val="002060"/>
              </a:solidFill>
              <a:effectLst/>
              <a:latin typeface="Times New Roman" pitchFamily="18" charset="0"/>
              <a:cs typeface="Times New Roman" pitchFamily="18" charset="0"/>
            </a:endParaRPr>
          </a:p>
          <a:p>
            <a:pPr marL="0" indent="0" algn="just" eaLnBrk="1" hangingPunct="1">
              <a:lnSpc>
                <a:spcPct val="80000"/>
              </a:lnSpc>
              <a:buFontTx/>
              <a:buNone/>
              <a:defRPr/>
            </a:pPr>
            <a:r>
              <a:rPr lang="uz-Cyrl-UZ"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Tahmin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qilish</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mumkinki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shu</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davrdan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e’tiboran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Qadimiy</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Baqtriya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va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So’g’d</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o’lkalari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o’rtasida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tabiiy</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chegara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vazifasini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Hisor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tog’i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o’tagan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Buning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natijasida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baqtriyaliklarning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tarqalish</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hududi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ancha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kengayib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bordi</a:t>
            </a:r>
            <a:r>
              <a:rPr lang="en-US" sz="3000" dirty="0" smtClean="0">
                <a:solidFill>
                  <a:srgbClr val="002060"/>
                </a:solidFill>
                <a:effectLst/>
                <a:latin typeface="Times New Roman" pitchFamily="18" charset="0"/>
                <a:cs typeface="Times New Roman" pitchFamily="18" charset="0"/>
              </a:rPr>
              <a:t>. Bu </a:t>
            </a:r>
            <a:r>
              <a:rPr lang="en-US" sz="3000" dirty="0" err="1" smtClean="0">
                <a:solidFill>
                  <a:srgbClr val="002060"/>
                </a:solidFill>
                <a:effectLst/>
                <a:latin typeface="Times New Roman" pitchFamily="18" charset="0"/>
                <a:cs typeface="Times New Roman" pitchFamily="18" charset="0"/>
              </a:rPr>
              <a:t>davrda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ul</a:t>
            </a:r>
            <a:r>
              <a:rPr lang="en-US" sz="3000" dirty="0" err="1">
                <a:solidFill>
                  <a:srgbClr val="002060"/>
                </a:solidFill>
                <a:effectLst/>
                <a:latin typeface="Times New Roman" pitchFamily="18" charset="0"/>
                <a:cs typeface="Times New Roman" pitchFamily="18" charset="0"/>
              </a:rPr>
              <a:t>a</a:t>
            </a:r>
            <a:r>
              <a:rPr lang="en-US" sz="3000" dirty="0" err="1" smtClean="0">
                <a:solidFill>
                  <a:srgbClr val="002060"/>
                </a:solidFill>
                <a:effectLst/>
                <a:latin typeface="Times New Roman" pitchFamily="18" charset="0"/>
                <a:cs typeface="Times New Roman" pitchFamily="18" charset="0"/>
              </a:rPr>
              <a:t>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Tojikiston</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hududida</a:t>
            </a:r>
            <a:r>
              <a:rPr lang="en-US" sz="3000" dirty="0" smtClean="0">
                <a:solidFill>
                  <a:srgbClr val="002060"/>
                </a:solidFill>
                <a:effectLst/>
                <a:latin typeface="Times New Roman" pitchFamily="18" charset="0"/>
                <a:cs typeface="Times New Roman" pitchFamily="18" charset="0"/>
              </a:rPr>
              <a:t> ham </a:t>
            </a:r>
            <a:r>
              <a:rPr lang="en-US" sz="3000" dirty="0" err="1" smtClean="0">
                <a:solidFill>
                  <a:srgbClr val="002060"/>
                </a:solidFill>
                <a:effectLst/>
                <a:latin typeface="Times New Roman" pitchFamily="18" charset="0"/>
                <a:cs typeface="Times New Roman" pitchFamily="18" charset="0"/>
              </a:rPr>
              <a:t>muqim</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o’rnashdilar</a:t>
            </a:r>
            <a:r>
              <a:rPr lang="en-US" sz="3000" dirty="0" smtClean="0">
                <a:solidFill>
                  <a:srgbClr val="002060"/>
                </a:solidFill>
                <a:effectLst/>
                <a:latin typeface="Times New Roman" pitchFamily="18" charset="0"/>
                <a:cs typeface="Times New Roman" pitchFamily="18" charset="0"/>
              </a:rPr>
              <a:t>. Bu </a:t>
            </a:r>
            <a:r>
              <a:rPr lang="en-US" sz="3000" dirty="0" err="1" smtClean="0">
                <a:solidFill>
                  <a:srgbClr val="002060"/>
                </a:solidFill>
                <a:effectLst/>
                <a:latin typeface="Times New Roman" pitchFamily="18" charset="0"/>
                <a:cs typeface="Times New Roman" pitchFamily="18" charset="0"/>
              </a:rPr>
              <a:t>esa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Qadimiy</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Baqtriya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o’lkasining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qaror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topishida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aytish</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mumkinki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asos</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bo’lib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hizmat</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qildi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Qadimiy</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Baqtriya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viloyatining</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chegaralari</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asrlar</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davomida</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o’zgarib</a:t>
            </a:r>
            <a:r>
              <a:rPr lang="en-US" sz="3000" dirty="0" smtClean="0">
                <a:solidFill>
                  <a:srgbClr val="002060"/>
                </a:solidFill>
                <a:effectLst/>
                <a:latin typeface="Times New Roman" pitchFamily="18" charset="0"/>
                <a:cs typeface="Times New Roman" pitchFamily="18" charset="0"/>
              </a:rPr>
              <a:t> </a:t>
            </a:r>
            <a:r>
              <a:rPr lang="en-US" sz="3000" dirty="0" err="1" smtClean="0">
                <a:solidFill>
                  <a:srgbClr val="002060"/>
                </a:solidFill>
                <a:effectLst/>
                <a:latin typeface="Times New Roman" pitchFamily="18" charset="0"/>
                <a:cs typeface="Times New Roman" pitchFamily="18" charset="0"/>
              </a:rPr>
              <a:t>turgan</a:t>
            </a:r>
            <a:r>
              <a:rPr lang="en-US" sz="3000" dirty="0" smtClean="0">
                <a:solidFill>
                  <a:srgbClr val="002060"/>
                </a:solidFill>
                <a:effectLst/>
                <a:latin typeface="Times New Roman" pitchFamily="18" charset="0"/>
                <a:cs typeface="Times New Roman" pitchFamily="18" charset="0"/>
              </a:rPr>
              <a:t>.  </a:t>
            </a:r>
            <a:endParaRPr lang="ru-RU" sz="3000" dirty="0" smtClean="0">
              <a:solidFill>
                <a:srgbClr val="002060"/>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Заголовок 1"/>
          <p:cNvSpPr>
            <a:spLocks noGrp="1"/>
          </p:cNvSpPr>
          <p:nvPr>
            <p:ph type="title"/>
          </p:nvPr>
        </p:nvSpPr>
        <p:spPr/>
        <p:txBody>
          <a:bodyPr/>
          <a:lstStyle/>
          <a:p>
            <a:pPr eaLnBrk="1" fontAlgn="auto" hangingPunct="1">
              <a:spcAft>
                <a:spcPts val="0"/>
              </a:spcAft>
              <a:defRPr/>
            </a:pPr>
            <a:r>
              <a:rPr lang="uz-Cyrl-UZ" smtClean="0"/>
              <a:t>Пшактепа (план)</a:t>
            </a:r>
            <a:endParaRPr lang="ru-RU" smtClean="0"/>
          </a:p>
        </p:txBody>
      </p:sp>
      <p:pic>
        <p:nvPicPr>
          <p:cNvPr id="78851" name="Picture 6" descr="C:\Users\USER\Desktop\Desktop\rкомпютердан\Рисунки Шайдуллаева 2\рис19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92313" y="1785938"/>
            <a:ext cx="5008562" cy="4857750"/>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rmAutofit fontScale="77500" lnSpcReduction="20000"/>
          </a:bodyPr>
          <a:lstStyle/>
          <a:p>
            <a:pPr marL="0" indent="0" algn="ctr" eaLnBrk="1" fontAlgn="auto" hangingPunct="1">
              <a:lnSpc>
                <a:spcPct val="115000"/>
              </a:lnSpc>
              <a:spcAft>
                <a:spcPts val="0"/>
              </a:spcAft>
              <a:buFont typeface="Wingdings 2"/>
              <a:buNone/>
              <a:defRPr/>
            </a:pPr>
            <a:r>
              <a:rPr lang="en-US" sz="4800" dirty="0" err="1">
                <a:solidFill>
                  <a:schemeClr val="tx1"/>
                </a:solidFill>
                <a:latin typeface="Times New Roman" pitchFamily="18" charset="0"/>
                <a:cs typeface="Times New Roman" pitchFamily="18" charset="0"/>
              </a:rPr>
              <a:t>Qadimgi</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Baqtriya</a:t>
            </a:r>
            <a:r>
              <a:rPr lang="en-US" sz="4800" dirty="0">
                <a:solidFill>
                  <a:schemeClr val="tx1"/>
                </a:solidFill>
                <a:latin typeface="Times New Roman" pitchFamily="18" charset="0"/>
                <a:cs typeface="Times New Roman" pitchFamily="18" charset="0"/>
              </a:rPr>
              <a:t> </a:t>
            </a:r>
            <a:r>
              <a:rPr lang="en-US" sz="4800" dirty="0" err="1" smtClean="0">
                <a:solidFill>
                  <a:schemeClr val="tx1"/>
                </a:solidFill>
                <a:latin typeface="Times New Roman" pitchFamily="18" charset="0"/>
                <a:cs typeface="Times New Roman" pitchFamily="18" charset="0"/>
              </a:rPr>
              <a:t>davlati</a:t>
            </a:r>
            <a:endParaRPr lang="ru-RU" sz="4800"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buFont typeface="Arial" pitchFamily="34" charset="0"/>
              <a:buChar char="•"/>
              <a:defRPr/>
            </a:pPr>
            <a:r>
              <a:rPr lang="en-US" sz="3600" b="1" dirty="0">
                <a:solidFill>
                  <a:schemeClr val="tx1"/>
                </a:solidFill>
              </a:rPr>
              <a:t>	</a:t>
            </a:r>
            <a:r>
              <a:rPr lang="uz-Cyrl-UZ" sz="3600" b="1" dirty="0"/>
              <a:t>O’sha davrda Marg’iyona va So’g’diyona qadimgi Baqtriyaning ayrim qismlari bo’lganligi haqida turli ma’lumotlar bor. Baqtriya Sharqdagi eng muhim harbiy iqtisodiy markazlardan biri bo’lib, aholining, qudrati shaharlar va qal’alarning ko’pligi, tabiiy xom ashyoga boyligi, muhim markaziy savdo yo’llari chorrahasida joylashganligi, hunarmandchilikning ravnaqi shundan dalolat beradi.</a:t>
            </a:r>
            <a:endParaRPr lang="ru-RU" sz="3600" b="1" dirty="0">
              <a:solidFill>
                <a:schemeClr val="tx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Подзаголовок 6"/>
          <p:cNvSpPr>
            <a:spLocks noGrp="1"/>
          </p:cNvSpPr>
          <p:nvPr>
            <p:ph type="subTitle" idx="4294967295"/>
          </p:nvPr>
        </p:nvSpPr>
        <p:spPr>
          <a:xfrm>
            <a:off x="0" y="0"/>
            <a:ext cx="9001125" cy="6858000"/>
          </a:xfrm>
        </p:spPr>
        <p:txBody>
          <a:bodyPr/>
          <a:lstStyle/>
          <a:p>
            <a:pPr algn="just" eaLnBrk="1" hangingPunct="1">
              <a:lnSpc>
                <a:spcPct val="80000"/>
              </a:lnSpc>
            </a:pPr>
            <a:r>
              <a:rPr lang="uz-Cyrl-UZ" altLang="ru-RU" sz="2100" smtClean="0"/>
              <a:t>	</a:t>
            </a:r>
            <a:r>
              <a:rPr lang="en-US" altLang="ru-RU" sz="2100" smtClean="0">
                <a:latin typeface="Times New Roman" panose="02020603050405020304" pitchFamily="18" charset="0"/>
                <a:cs typeface="Times New Roman" panose="02020603050405020304" pitchFamily="18" charset="0"/>
              </a:rPr>
              <a:t>K</a:t>
            </a:r>
            <a:r>
              <a:rPr lang="ru-RU" altLang="ru-RU" sz="2100" smtClean="0">
                <a:latin typeface="Times New Roman" panose="02020603050405020304" pitchFamily="18" charset="0"/>
                <a:cs typeface="Times New Roman" panose="02020603050405020304" pitchFamily="18" charset="0"/>
              </a:rPr>
              <a:t>тесий</a:t>
            </a:r>
            <a:r>
              <a:rPr lang="uz-Cyrl-UZ" altLang="ru-RU" sz="2100" smtClean="0">
                <a:latin typeface="Times New Roman" panose="02020603050405020304" pitchFamily="18" charset="0"/>
                <a:cs typeface="Times New Roman" panose="02020603050405020304" pitchFamily="18" charset="0"/>
              </a:rPr>
              <a:t> Оссурия шоҳи Ниннинг Бақтрияга қарши жанг тафсилотларини ёзган. Асар бошида Ниннинг Семирамидага уйланиш тафсилотлари тасвирланган. </a:t>
            </a:r>
            <a:endParaRPr lang="en-US" altLang="ru-RU" sz="2100" smtClean="0">
              <a:latin typeface="Times New Roman" panose="02020603050405020304" pitchFamily="18" charset="0"/>
              <a:cs typeface="Times New Roman" panose="02020603050405020304" pitchFamily="18" charset="0"/>
            </a:endParaRPr>
          </a:p>
          <a:p>
            <a:pPr algn="just" eaLnBrk="1" hangingPunct="1">
              <a:lnSpc>
                <a:spcPct val="80000"/>
              </a:lnSpc>
            </a:pPr>
            <a:r>
              <a:rPr lang="en-US" altLang="ru-RU" sz="2100" smtClean="0">
                <a:latin typeface="Times New Roman" panose="02020603050405020304" pitchFamily="18" charset="0"/>
                <a:cs typeface="Times New Roman" panose="02020603050405020304" pitchFamily="18" charset="0"/>
              </a:rPr>
              <a:t>K</a:t>
            </a:r>
            <a:r>
              <a:rPr lang="ru-RU" altLang="ru-RU" sz="2100" smtClean="0">
                <a:latin typeface="Times New Roman" panose="02020603050405020304" pitchFamily="18" charset="0"/>
                <a:cs typeface="Times New Roman" panose="02020603050405020304" pitchFamily="18" charset="0"/>
              </a:rPr>
              <a:t>тесий</a:t>
            </a:r>
            <a:r>
              <a:rPr lang="uz-Cyrl-UZ" altLang="ru-RU" sz="2100" smtClean="0">
                <a:latin typeface="Times New Roman" panose="02020603050405020304" pitchFamily="18" charset="0"/>
                <a:cs typeface="Times New Roman" panose="02020603050405020304" pitchFamily="18" charset="0"/>
              </a:rPr>
              <a:t> Бақтрия пойтахти Бақтр шаҳрини қуйидагича таърифлайди, «... Бақтр йирик шаҳарлардан бири, у гўзал, эгаллаб бўлмас қалъа». Нин Бақтра шаҳрини узоқ вақт қамал қилади. Шаҳар Семирамиданинг айёрлиги натижасида ишғол қилинади. Бақтрликлар мағлубиятга учрайди. Бақтрия шоҳи ўлдирилади. Нин Бақтриянинг бойликларини талайди.</a:t>
            </a:r>
            <a:endParaRPr lang="ru-RU" altLang="ru-RU" sz="2100" smtClean="0">
              <a:latin typeface="Times New Roman" panose="02020603050405020304" pitchFamily="18" charset="0"/>
              <a:cs typeface="Times New Roman" panose="02020603050405020304" pitchFamily="18" charset="0"/>
            </a:endParaRPr>
          </a:p>
          <a:p>
            <a:pPr algn="just" eaLnBrk="1" hangingPunct="1">
              <a:lnSpc>
                <a:spcPct val="80000"/>
              </a:lnSpc>
            </a:pPr>
            <a:r>
              <a:rPr lang="uz-Cyrl-UZ" altLang="ru-RU" sz="2100" smtClean="0">
                <a:latin typeface="Times New Roman" panose="02020603050405020304" pitchFamily="18" charset="0"/>
                <a:cs typeface="Times New Roman" panose="02020603050405020304" pitchFamily="18" charset="0"/>
              </a:rPr>
              <a:t>Бу воқеаларни Помпей Трог, Арриан ва Ксенофондлар ҳам ўз асарларида ёритган. Аммо, воқеалар тафсилотларида, шоҳларни таърифлашда айрим чалкашликлар бор. Ксенофонт ўз асарида Бақтрия ва Оссурия ўртасидаги уруш Оссурия шоҳи Киаксар замонида бўлган деб ёзади. </a:t>
            </a:r>
            <a:endParaRPr lang="ru-RU" altLang="ru-RU" sz="2100" smtClean="0">
              <a:latin typeface="Times New Roman" panose="02020603050405020304" pitchFamily="18" charset="0"/>
              <a:cs typeface="Times New Roman" panose="02020603050405020304" pitchFamily="18" charset="0"/>
            </a:endParaRPr>
          </a:p>
          <a:p>
            <a:pPr algn="just" eaLnBrk="1" hangingPunct="1">
              <a:lnSpc>
                <a:spcPct val="80000"/>
              </a:lnSpc>
            </a:pPr>
            <a:r>
              <a:rPr lang="uz-Cyrl-UZ" altLang="ru-RU" sz="2100" smtClean="0">
                <a:latin typeface="Times New Roman" panose="02020603050405020304" pitchFamily="18" charset="0"/>
                <a:cs typeface="Times New Roman" panose="02020603050405020304" pitchFamily="18" charset="0"/>
              </a:rPr>
              <a:t>Тадқиқотчилар ўртасида Оссурия билан Ўрта Осиё, хусусан Бақтрия оралиғидаги узоқ масофани ҳисобга олиб, юқоридаги маълумотларни тарих саҳифасидан чиқариб ташлаш керак, деган мунозаралар ҳам учрайди. </a:t>
            </a:r>
          </a:p>
          <a:p>
            <a:pPr algn="just" eaLnBrk="1" hangingPunct="1">
              <a:lnSpc>
                <a:spcPct val="80000"/>
              </a:lnSpc>
            </a:pPr>
            <a:r>
              <a:rPr lang="uz-Cyrl-UZ" altLang="ru-RU" sz="2100" smtClean="0">
                <a:latin typeface="Times New Roman" panose="02020603050405020304" pitchFamily="18" charset="0"/>
                <a:cs typeface="Times New Roman" panose="02020603050405020304" pitchFamily="18" charset="0"/>
              </a:rPr>
              <a:t>Бу масалага И.М. Дьяконов ойдинлик киритган. Унинг изланишлари туфайли топилган Оссурия айғоқчиларининг ўз шоҳига ёзган номасидаги қуйидаги маълумотдан сўнг антик давр тарихчилари маълумотлари ўз кучини сақлаб қолди: "... лекин, мен лазуритни олиб кетганимдан сўнг, мамлакатда бунга қарши қўзғолонлар бошланди, шундан сўнг катта ҳарбий куч юборишни илтимос қилдим". Маълумки, Яқин Шарқда Бақтрия лазуритлари юқори баҳоланган. Шу тариқа тарих фанига Қадимги Бақтрия шоҳлиги тўғрисидаги маълумотлар кириб келган.</a:t>
            </a:r>
            <a:endParaRPr lang="ru-RU" altLang="ru-RU" sz="2100" smtClean="0">
              <a:latin typeface="Times New Roman" panose="02020603050405020304" pitchFamily="18" charset="0"/>
              <a:cs typeface="Times New Roman" panose="02020603050405020304" pitchFamily="18" charset="0"/>
            </a:endParaRPr>
          </a:p>
          <a:p>
            <a:pPr eaLnBrk="1" hangingPunct="1">
              <a:lnSpc>
                <a:spcPct val="80000"/>
              </a:lnSpc>
            </a:pPr>
            <a:endParaRPr lang="ru-RU" altLang="ru-RU" sz="21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Подзаголовок 2"/>
          <p:cNvSpPr>
            <a:spLocks noGrp="1"/>
          </p:cNvSpPr>
          <p:nvPr>
            <p:ph type="subTitle" idx="4294967295"/>
          </p:nvPr>
        </p:nvSpPr>
        <p:spPr>
          <a:xfrm>
            <a:off x="0" y="0"/>
            <a:ext cx="9144000" cy="6643688"/>
          </a:xfrm>
        </p:spPr>
        <p:txBody>
          <a:bodyPr/>
          <a:lstStyle/>
          <a:p>
            <a:pPr algn="just" eaLnBrk="1" hangingPunct="1">
              <a:lnSpc>
                <a:spcPct val="80000"/>
              </a:lnSpc>
            </a:pPr>
            <a:r>
              <a:rPr lang="uz-Cyrl-UZ" altLang="ru-RU" sz="2200" smtClean="0">
                <a:latin typeface="Times New Roman" panose="02020603050405020304" pitchFamily="18" charset="0"/>
                <a:cs typeface="Times New Roman" panose="02020603050405020304" pitchFamily="18" charset="0"/>
              </a:rPr>
              <a:t>Ктесий Книдский "Бақтрия кучли ва қудратли мамлакат, VIII асрдаёқ мустақил давлат бўлган" деб таърифлайди. </a:t>
            </a:r>
          </a:p>
          <a:p>
            <a:pPr algn="just" eaLnBrk="1" hangingPunct="1">
              <a:lnSpc>
                <a:spcPct val="80000"/>
              </a:lnSpc>
            </a:pPr>
            <a:r>
              <a:rPr lang="uz-Cyrl-UZ" altLang="ru-RU" sz="2200" smtClean="0">
                <a:latin typeface="Times New Roman" panose="02020603050405020304" pitchFamily="18" charset="0"/>
                <a:cs typeface="Times New Roman" panose="02020603050405020304" pitchFamily="18" charset="0"/>
              </a:rPr>
              <a:t>Зардуштийлик динининг асосий китоби бўлган «Авеста»да Ахурамазда барпо қилган мамлакатлар орасида Бақтрия "Бахди" шаклида тилга олинади. </a:t>
            </a:r>
            <a:endParaRPr lang="ru-RU" altLang="ru-RU" sz="2200" smtClean="0">
              <a:latin typeface="Times New Roman" panose="02020603050405020304" pitchFamily="18" charset="0"/>
              <a:cs typeface="Times New Roman" panose="02020603050405020304" pitchFamily="18" charset="0"/>
            </a:endParaRPr>
          </a:p>
          <a:p>
            <a:pPr algn="just" eaLnBrk="1" hangingPunct="1">
              <a:lnSpc>
                <a:spcPct val="80000"/>
              </a:lnSpc>
            </a:pPr>
            <a:r>
              <a:rPr lang="uz-Cyrl-UZ" altLang="ru-RU" sz="2200" smtClean="0">
                <a:latin typeface="Times New Roman" panose="02020603050405020304" pitchFamily="18" charset="0"/>
                <a:cs typeface="Times New Roman" panose="02020603050405020304" pitchFamily="18" charset="0"/>
              </a:rPr>
              <a:t>	Аҳамонийлар сулоласини ва тарихини ўрганишда асосий манбалардан бири бўлган Бехустун ёзувларида Бақтрия тўрт маротаба тилга олинган. Уларда Суза саройини безашда Лидия ва Бақтриядан келтирилган олтинлар, Бақтрия таркибида бўлган Марғиёнадаги Фрада бошчилигидаги қўзғолон ёки географик ўрни ва чегарадош мамлакатлари тўғрисидаги маълумотлар бор.</a:t>
            </a:r>
            <a:endParaRPr lang="ru-RU" altLang="ru-RU" sz="2200" smtClean="0">
              <a:latin typeface="Times New Roman" panose="02020603050405020304" pitchFamily="18" charset="0"/>
              <a:cs typeface="Times New Roman" panose="02020603050405020304" pitchFamily="18" charset="0"/>
            </a:endParaRPr>
          </a:p>
          <a:p>
            <a:pPr algn="just" eaLnBrk="1" hangingPunct="1">
              <a:lnSpc>
                <a:spcPct val="80000"/>
              </a:lnSpc>
            </a:pPr>
            <a:r>
              <a:rPr lang="uz-Cyrl-UZ" altLang="ru-RU" sz="2200" smtClean="0">
                <a:latin typeface="Times New Roman" panose="02020603050405020304" pitchFamily="18" charset="0"/>
                <a:cs typeface="Times New Roman" panose="02020603050405020304" pitchFamily="18" charset="0"/>
              </a:rPr>
              <a:t>	Геродот асарларидан ҳам Бақтриянинг Қадимги Шарқ халқлари орасида ўз ўрни бўлганлигини билиш мумкин. Жумладан, Кирнинг ҳарбий юришлари лозим бўлган мамлакатлар Вавилония ва Миср қаторида Бақтрия ва Саклар ҳам санаб ўтилади.</a:t>
            </a:r>
          </a:p>
          <a:p>
            <a:pPr algn="just" eaLnBrk="1" hangingPunct="1">
              <a:lnSpc>
                <a:spcPct val="80000"/>
              </a:lnSpc>
            </a:pPr>
            <a:r>
              <a:rPr lang="uz-Cyrl-UZ" altLang="ru-RU" sz="2200" smtClean="0">
                <a:latin typeface="Times New Roman" panose="02020603050405020304" pitchFamily="18" charset="0"/>
                <a:cs typeface="Times New Roman" panose="02020603050405020304" pitchFamily="18" charset="0"/>
              </a:rPr>
              <a:t> Бақтрияликларнинг қурол-аслаҳалари ва ҳарбий қўшинидаги тартиб ҳам Геродот эътиборидан четда қолмаган. У бақтрияликлар яратган моддий маданият Ўрта Осиёда яшайдиган бошқа халқларга ўрнак бўлганлигини айтиб, арийлар, хорасмияликлар, сўғдийлар, гандарияликлар ва дадиклар қурол ясашда бақтрияликларга ўхшатиб ясаганлигини мисол қилиб кўрсатади.</a:t>
            </a:r>
          </a:p>
          <a:p>
            <a:pPr eaLnBrk="1" hangingPunct="1">
              <a:lnSpc>
                <a:spcPct val="80000"/>
              </a:lnSpc>
            </a:pPr>
            <a:endParaRPr lang="ru-RU" altLang="ru-RU" sz="22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Подзаголовок 2"/>
          <p:cNvSpPr>
            <a:spLocks noGrp="1"/>
          </p:cNvSpPr>
          <p:nvPr>
            <p:ph type="subTitle" idx="4294967295"/>
          </p:nvPr>
        </p:nvSpPr>
        <p:spPr>
          <a:xfrm>
            <a:off x="0" y="142875"/>
            <a:ext cx="9001125" cy="6429375"/>
          </a:xfrm>
        </p:spPr>
        <p:txBody>
          <a:bodyPr>
            <a:noAutofit/>
          </a:bodyPr>
          <a:lstStyle/>
          <a:p>
            <a:pPr algn="just" eaLnBrk="1" fontAlgn="auto" hangingPunct="1">
              <a:lnSpc>
                <a:spcPct val="80000"/>
              </a:lnSpc>
              <a:spcAft>
                <a:spcPts val="0"/>
              </a:spcAft>
              <a:buFont typeface="Wingdings 2"/>
              <a:buChar char=""/>
              <a:defRPr/>
            </a:pPr>
            <a:r>
              <a:rPr lang="uz-Cyrl-UZ" sz="2800" dirty="0" smtClean="0">
                <a:latin typeface="Times New Roman" pitchFamily="18" charset="0"/>
                <a:cs typeface="Times New Roman" pitchFamily="18" charset="0"/>
              </a:rPr>
              <a:t>В. Гейгер, Э. Райш, Т. Нольдеке, ХХ аср бошида Ж. Прашеклар Бақтрия тарихи билан шуғулланиб, Аҳамонийлар империясига қадар ҳам қандайдир сиёсий бирлашмалар бўлганлиги тўғрисида маълумотлар берган. </a:t>
            </a:r>
            <a:endParaRPr lang="ru-RU" sz="2800" dirty="0" smtClean="0">
              <a:latin typeface="Times New Roman" pitchFamily="18" charset="0"/>
              <a:cs typeface="Times New Roman" pitchFamily="18" charset="0"/>
            </a:endParaRPr>
          </a:p>
          <a:p>
            <a:pPr algn="just" eaLnBrk="1" fontAlgn="auto" hangingPunct="1">
              <a:lnSpc>
                <a:spcPct val="80000"/>
              </a:lnSpc>
              <a:spcAft>
                <a:spcPts val="0"/>
              </a:spcAft>
              <a:buFont typeface="Wingdings 2"/>
              <a:buChar char=""/>
              <a:defRPr/>
            </a:pPr>
            <a:r>
              <a:rPr lang="uz-Cyrl-UZ" sz="2800" dirty="0" smtClean="0">
                <a:latin typeface="Times New Roman" pitchFamily="18" charset="0"/>
                <a:cs typeface="Times New Roman" pitchFamily="18" charset="0"/>
              </a:rPr>
              <a:t>В.В. Бартольд рус тарихчилари орасида биринчи бўлиб, Бақтрияда Аҳамонийлар империясига қадар ҳам давлатчилик бўлганлигини айтган.</a:t>
            </a:r>
            <a:endParaRPr lang="ru-RU" sz="2800" dirty="0" smtClean="0">
              <a:latin typeface="Times New Roman" pitchFamily="18" charset="0"/>
              <a:cs typeface="Times New Roman" pitchFamily="18" charset="0"/>
            </a:endParaRPr>
          </a:p>
          <a:p>
            <a:pPr algn="just" eaLnBrk="1" fontAlgn="auto" hangingPunct="1">
              <a:lnSpc>
                <a:spcPct val="80000"/>
              </a:lnSpc>
              <a:spcAft>
                <a:spcPts val="0"/>
              </a:spcAft>
              <a:buFont typeface="Wingdings 2"/>
              <a:buChar char=""/>
              <a:defRPr/>
            </a:pPr>
            <a:r>
              <a:rPr lang="uz-Cyrl-UZ" sz="2800" dirty="0" smtClean="0">
                <a:latin typeface="Times New Roman" pitchFamily="18" charset="0"/>
                <a:cs typeface="Times New Roman" pitchFamily="18" charset="0"/>
              </a:rPr>
              <a:t>С.П. Толстов Диодорнинг Бақтрия шаҳарлари, хусусан Бақтр шаҳри тўғрисидаги маълумотлари, яъни шаҳарнинг арки, қалъа деворларининг шаҳарни ўраб турганлиги ҳақидаги маълумоти асосида Аҳамонийлар империясига қадар Бақтрияда давлатчилик бўлганлигини тан олади. </a:t>
            </a:r>
          </a:p>
          <a:p>
            <a:pPr algn="just" eaLnBrk="1" fontAlgn="auto" hangingPunct="1">
              <a:lnSpc>
                <a:spcPct val="80000"/>
              </a:lnSpc>
              <a:spcAft>
                <a:spcPts val="0"/>
              </a:spcAft>
              <a:buFont typeface="Wingdings 2"/>
              <a:buChar char=""/>
              <a:defRPr/>
            </a:pPr>
            <a:r>
              <a:rPr lang="uz-Cyrl-UZ" sz="2800" dirty="0" smtClean="0">
                <a:latin typeface="Times New Roman" pitchFamily="18" charset="0"/>
                <a:cs typeface="Times New Roman" pitchFamily="18" charset="0"/>
              </a:rPr>
              <a:t>Иккинчи жаҳон урушидан кейинги даврларга мансуб деярли барча илмий тадқиқотларда Аҳамонийлар босқинига қадар Қадимги Бақтрияда давлатчилик бўлганлиги қайд этилган.</a:t>
            </a:r>
            <a:endParaRPr lang="ru-RU" sz="2800" dirty="0" smtClean="0">
              <a:latin typeface="Times New Roman" pitchFamily="18" charset="0"/>
              <a:cs typeface="Times New Roman" pitchFamily="18" charset="0"/>
            </a:endParaRPr>
          </a:p>
          <a:p>
            <a:pPr marL="0" indent="0" eaLnBrk="1" fontAlgn="auto" hangingPunct="1">
              <a:lnSpc>
                <a:spcPct val="80000"/>
              </a:lnSpc>
              <a:spcAft>
                <a:spcPts val="0"/>
              </a:spcAft>
              <a:buFont typeface="Wingdings 2"/>
              <a:buNone/>
              <a:defRPr/>
            </a:pPr>
            <a:endParaRPr lang="ru-RU" sz="2800"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Подзаголовок 2"/>
          <p:cNvSpPr>
            <a:spLocks noGrp="1"/>
          </p:cNvSpPr>
          <p:nvPr>
            <p:ph type="subTitle" idx="4294967295"/>
          </p:nvPr>
        </p:nvSpPr>
        <p:spPr>
          <a:xfrm>
            <a:off x="0" y="0"/>
            <a:ext cx="9144000" cy="6715125"/>
          </a:xfrm>
        </p:spPr>
        <p:txBody>
          <a:bodyPr/>
          <a:lstStyle/>
          <a:p>
            <a:pPr marL="273050" indent="-273050" algn="just" eaLnBrk="1" hangingPunct="1">
              <a:buFont typeface="Arial" panose="020B0604020202020204" pitchFamily="34" charset="0"/>
              <a:buChar char="•"/>
            </a:pPr>
            <a:r>
              <a:rPr lang="uz-Cyrl-UZ" altLang="ru-RU" sz="2400" smtClean="0">
                <a:latin typeface="Times New Roman" panose="02020603050405020304" pitchFamily="18" charset="0"/>
                <a:cs typeface="Times New Roman" panose="02020603050405020304" pitchFamily="18" charset="0"/>
              </a:rPr>
              <a:t>Француз археологи А. Фуше Бақтр шаҳрида археологик тадқиқотлар олиб бориб, шаҳарнинг қадимги маданий қатламларини топа олмайди ва "Бақтрия уйдирма, унинг ҳеч қандай қадимий тарихи йўқ. Бу ерга маданиятни, давлатчилик сиёсатини Аҳамонийлар олиб келган" деган ғоя билан чиқди. </a:t>
            </a:r>
            <a:endParaRPr lang="ru-RU" altLang="ru-RU" sz="2400" smtClean="0">
              <a:latin typeface="Times New Roman" panose="02020603050405020304" pitchFamily="18" charset="0"/>
              <a:cs typeface="Times New Roman" panose="02020603050405020304" pitchFamily="18" charset="0"/>
            </a:endParaRPr>
          </a:p>
          <a:p>
            <a:pPr marL="273050" indent="-273050" algn="just" eaLnBrk="1" hangingPunct="1">
              <a:buFont typeface="Arial" panose="020B0604020202020204" pitchFamily="34" charset="0"/>
              <a:buChar char="•"/>
            </a:pPr>
            <a:r>
              <a:rPr lang="uz-Cyrl-UZ" altLang="ru-RU" sz="2400" smtClean="0">
                <a:latin typeface="Times New Roman" panose="02020603050405020304" pitchFamily="18" charset="0"/>
                <a:cs typeface="Times New Roman" panose="02020603050405020304" pitchFamily="18" charset="0"/>
              </a:rPr>
              <a:t>Шундан сўнг, Бақтрия ҳудудида бронза даврига оид Сополли, Даштли,  сўнгги бронза ва илк темир даврига оид Кучуктепа, Тиллатепа, Қизилтепа, Қадимги Бақтрия маданиятлари очилди. Ўрганилган ушбу маданиятлар асосида Е.Е. Кузьмина "Бақтрия уйдирма эмас, тарихий ҳақиқатдир" деган ғояни илгари сурди.</a:t>
            </a:r>
            <a:endParaRPr lang="ru-RU" altLang="ru-RU" sz="2400" smtClean="0">
              <a:latin typeface="Times New Roman" panose="02020603050405020304" pitchFamily="18" charset="0"/>
              <a:cs typeface="Times New Roman" panose="02020603050405020304" pitchFamily="18" charset="0"/>
            </a:endParaRPr>
          </a:p>
          <a:p>
            <a:pPr marL="273050" indent="-273050" algn="just" eaLnBrk="1" hangingPunct="1">
              <a:buFont typeface="Arial" panose="020B0604020202020204" pitchFamily="34" charset="0"/>
              <a:buChar char="•"/>
            </a:pPr>
            <a:r>
              <a:rPr lang="uz-Cyrl-UZ" altLang="ru-RU" sz="2400" smtClean="0">
                <a:latin typeface="Times New Roman" panose="02020603050405020304" pitchFamily="18" charset="0"/>
                <a:cs typeface="Times New Roman" panose="02020603050405020304" pitchFamily="18" charset="0"/>
              </a:rPr>
              <a:t>М.М. Дьяконов Жанубий Тожикистон ҳудудидаги Болдойтепа, Кофирниҳон ёдгорликларини ўрганиб, «Македонский ва Эллин давридан аввал ҳам Ўрта Осиёда ўзига хос ўтроқ маданият ва синфий жамият бўлган» деган хулосага келди. Унинг «мил.ав. VI-IV асрларда Ўрта Осиё ҳудудида йирик давлатлар бирикмаси бўлмаган, илк давлатлар ҳудудлари суғорилиш районлари чегаралари билан мос келган» деган хулосага келган.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323528" y="1124744"/>
            <a:ext cx="8715375" cy="5447531"/>
          </a:xfrm>
        </p:spPr>
        <p:txBody>
          <a:bodyPr/>
          <a:lstStyle/>
          <a:p>
            <a:pPr algn="just">
              <a:lnSpc>
                <a:spcPct val="107000"/>
              </a:lnSpc>
              <a:spcAft>
                <a:spcPts val="0"/>
              </a:spcAft>
            </a:pPr>
            <a:r>
              <a:rPr lang="uz-Cyrl-UZ"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Turtinchi davr</a:t>
            </a:r>
            <a:r>
              <a:rPr lang="uz-Cyrl-UZ"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 </a:t>
            </a:r>
            <a:r>
              <a:rPr lang="uz-Cyrl-UZ" dirty="0">
                <a:latin typeface="Times New Roman" panose="02020603050405020304" pitchFamily="18" charset="0"/>
                <a:ea typeface="Times New Roman" panose="02020603050405020304" pitchFamily="18" charset="0"/>
                <a:cs typeface="Times New Roman" panose="02020603050405020304" pitchFamily="18" charset="0"/>
              </a:rPr>
              <a:t>- mil.av 4-asr oxiri mil.av. 2-asrning ikkinchi yarmi boshi - Aleksandr Makedonskiy bosib olgandan boshlab ellinlar siyosiy hukmronligi oxirigacha (Yunon-Baktriya podsholigining qulashi). Bir vaqtning o’zida mahalliy davlatchilikning tiklanishi jarayoni yuz bergan: mil.avv. IV asrning oxirgi choragida Xorazmda podsholik paydo bo’ladi. Mil.av. 329 yilda Maroqandda Aleksandr Makedonskiy ittifoqchilik munosabatlari o’rnatish uchun kelgan Xorazm shohi Farasman qabul kiladi. Mil.av.3-asr oxirida - mil.av.2-asrda Buxoroda, Dovon (Fargona)da, Sug’dda alohida mulklar shakllanadi. Aleksandr vafotidan keyin diadoxlarniig shiddatli urushlaridan so’ng O’rta Osiyo janubi Salavkiylar saltanati (mil.av. 310-250 yillar) tarkibiga kirgan. Birok mil.av. III asrning o’rtalaridayok Salavkiylarniig Baqtriyadagi satrapi Diodot Yunon-Baktriya deb nom davlatga asos solgan. Miloddan avvalgi 2- asrda O’rta Osiyodagi ikki daryo oralig’ida xuddi shunga o’xshash Qang davlati shakllanadi.</a:t>
            </a:r>
            <a:endParaRPr lang="ru-RU"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44724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одзаголовок 2"/>
          <p:cNvSpPr>
            <a:spLocks noGrp="1"/>
          </p:cNvSpPr>
          <p:nvPr>
            <p:ph type="subTitle" idx="4294967295"/>
          </p:nvPr>
        </p:nvSpPr>
        <p:spPr>
          <a:xfrm>
            <a:off x="0" y="0"/>
            <a:ext cx="9144000" cy="6858000"/>
          </a:xfrm>
          <a:ln>
            <a:solidFill>
              <a:schemeClr val="accent1"/>
            </a:solidFill>
            <a:miter lim="800000"/>
            <a:headEnd/>
            <a:tailEnd/>
          </a:ln>
        </p:spPr>
        <p:txBody>
          <a:bodyPr/>
          <a:lstStyle/>
          <a:p>
            <a:pPr algn="just" eaLnBrk="1" hangingPunct="1">
              <a:lnSpc>
                <a:spcPct val="80000"/>
              </a:lnSpc>
            </a:pPr>
            <a:r>
              <a:rPr lang="uz-Cyrl-UZ" altLang="ru-RU" sz="3600" smtClean="0">
                <a:latin typeface="Times New Roman" panose="02020603050405020304" pitchFamily="18" charset="0"/>
                <a:cs typeface="Times New Roman" panose="02020603050405020304" pitchFamily="18" charset="0"/>
              </a:rPr>
              <a:t>А.С. Сагдуллаевнинг тадқиқотлари диққатга сазовор. У ёзма манбаларни археологик маълумотлар билан боғлаб, илк давлатчилик тараққиётининг қуйидаги учта босқичини кўрсатиб берди:</a:t>
            </a:r>
            <a:endParaRPr lang="ru-RU" altLang="ru-RU" sz="3600" smtClean="0">
              <a:latin typeface="Times New Roman" panose="02020603050405020304" pitchFamily="18" charset="0"/>
              <a:cs typeface="Times New Roman" panose="02020603050405020304" pitchFamily="18" charset="0"/>
            </a:endParaRPr>
          </a:p>
          <a:p>
            <a:pPr eaLnBrk="1" hangingPunct="1">
              <a:lnSpc>
                <a:spcPct val="80000"/>
              </a:lnSpc>
            </a:pPr>
            <a:r>
              <a:rPr lang="uz-Cyrl-UZ" altLang="ru-RU" sz="3600" smtClean="0">
                <a:latin typeface="Times New Roman" panose="02020603050405020304" pitchFamily="18" charset="0"/>
                <a:cs typeface="Times New Roman" panose="02020603050405020304" pitchFamily="18" charset="0"/>
              </a:rPr>
              <a:t>1.Cўнгги бронза даврида кичик деҳқончилик ўлкаларида илк давлатчилик белгиларининг пайдо бўлиши;</a:t>
            </a:r>
            <a:endParaRPr lang="ru-RU" altLang="ru-RU" sz="3600" smtClean="0">
              <a:latin typeface="Times New Roman" panose="02020603050405020304" pitchFamily="18" charset="0"/>
              <a:cs typeface="Times New Roman" panose="02020603050405020304" pitchFamily="18" charset="0"/>
            </a:endParaRPr>
          </a:p>
          <a:p>
            <a:pPr eaLnBrk="1" hangingPunct="1">
              <a:lnSpc>
                <a:spcPct val="80000"/>
              </a:lnSpc>
            </a:pPr>
            <a:r>
              <a:rPr lang="uz-Cyrl-UZ" altLang="ru-RU" sz="3600" smtClean="0">
                <a:latin typeface="Times New Roman" panose="02020603050405020304" pitchFamily="18" charset="0"/>
                <a:cs typeface="Times New Roman" panose="02020603050405020304" pitchFamily="18" charset="0"/>
              </a:rPr>
              <a:t>2.Арьйошайана - кичик давлат бирлашмалари;</a:t>
            </a:r>
            <a:endParaRPr lang="ru-RU" altLang="ru-RU" sz="3600" smtClean="0">
              <a:latin typeface="Times New Roman" panose="02020603050405020304" pitchFamily="18" charset="0"/>
              <a:cs typeface="Times New Roman" panose="02020603050405020304" pitchFamily="18" charset="0"/>
            </a:endParaRPr>
          </a:p>
          <a:p>
            <a:pPr eaLnBrk="1" hangingPunct="1">
              <a:lnSpc>
                <a:spcPct val="80000"/>
              </a:lnSpc>
            </a:pPr>
            <a:r>
              <a:rPr lang="uz-Cyrl-UZ" altLang="ru-RU" sz="3600" smtClean="0">
                <a:latin typeface="Times New Roman" panose="02020603050405020304" pitchFamily="18" charset="0"/>
                <a:cs typeface="Times New Roman" panose="02020603050405020304" pitchFamily="18" charset="0"/>
              </a:rPr>
              <a:t>3.Қадимги Бақтрия - йирик давлат бирлашмаси.</a:t>
            </a:r>
            <a:endParaRPr lang="ru-RU" altLang="ru-RU" sz="360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rmAutofit fontScale="77500" lnSpcReduction="20000"/>
          </a:bodyPr>
          <a:lstStyle/>
          <a:p>
            <a:pPr marL="0" indent="0" algn="ctr" eaLnBrk="1" fontAlgn="auto" hangingPunct="1">
              <a:lnSpc>
                <a:spcPct val="115000"/>
              </a:lnSpc>
              <a:spcAft>
                <a:spcPts val="0"/>
              </a:spcAft>
              <a:buFont typeface="Wingdings 2"/>
              <a:buNone/>
              <a:defRPr/>
            </a:pPr>
            <a:r>
              <a:rPr lang="en-US" sz="4800" dirty="0" err="1">
                <a:solidFill>
                  <a:schemeClr val="tx1"/>
                </a:solidFill>
                <a:latin typeface="Times New Roman" pitchFamily="18" charset="0"/>
                <a:cs typeface="Times New Roman" pitchFamily="18" charset="0"/>
              </a:rPr>
              <a:t>Qadimgi</a:t>
            </a:r>
            <a:r>
              <a:rPr lang="en-US" sz="4800" dirty="0">
                <a:solidFill>
                  <a:schemeClr val="tx1"/>
                </a:solidFill>
                <a:latin typeface="Times New Roman" pitchFamily="18" charset="0"/>
                <a:cs typeface="Times New Roman" pitchFamily="18" charset="0"/>
              </a:rPr>
              <a:t> </a:t>
            </a:r>
            <a:r>
              <a:rPr lang="en-US" sz="4800" dirty="0" err="1">
                <a:solidFill>
                  <a:schemeClr val="tx1"/>
                </a:solidFill>
                <a:latin typeface="Times New Roman" pitchFamily="18" charset="0"/>
                <a:cs typeface="Times New Roman" pitchFamily="18" charset="0"/>
              </a:rPr>
              <a:t>Baqtriya</a:t>
            </a:r>
            <a:r>
              <a:rPr lang="en-US" sz="4800" dirty="0">
                <a:solidFill>
                  <a:schemeClr val="tx1"/>
                </a:solidFill>
                <a:latin typeface="Times New Roman" pitchFamily="18" charset="0"/>
                <a:cs typeface="Times New Roman" pitchFamily="18" charset="0"/>
              </a:rPr>
              <a:t> </a:t>
            </a:r>
            <a:r>
              <a:rPr lang="en-US" sz="4800" dirty="0" err="1" smtClean="0">
                <a:solidFill>
                  <a:schemeClr val="tx1"/>
                </a:solidFill>
                <a:latin typeface="Times New Roman" pitchFamily="18" charset="0"/>
                <a:cs typeface="Times New Roman" pitchFamily="18" charset="0"/>
              </a:rPr>
              <a:t>davlati</a:t>
            </a:r>
            <a:endParaRPr lang="ru-RU" sz="4800"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buFont typeface="Arial" pitchFamily="34" charset="0"/>
              <a:buChar char="•"/>
              <a:defRPr/>
            </a:pPr>
            <a:r>
              <a:rPr lang="en-US" sz="4400" b="1" dirty="0">
                <a:solidFill>
                  <a:schemeClr val="tx1"/>
                </a:solidFill>
              </a:rPr>
              <a:t>	</a:t>
            </a:r>
            <a:r>
              <a:rPr lang="en-US" sz="4400" b="1" dirty="0" err="1"/>
              <a:t>Qadimgi</a:t>
            </a:r>
            <a:r>
              <a:rPr lang="en-US" sz="4400" b="1" dirty="0"/>
              <a:t> </a:t>
            </a:r>
            <a:r>
              <a:rPr lang="en-US" sz="4400" b="1" dirty="0" err="1"/>
              <a:t>Baqtriya</a:t>
            </a:r>
            <a:r>
              <a:rPr lang="en-US" sz="4400" b="1" dirty="0"/>
              <a:t> </a:t>
            </a:r>
            <a:r>
              <a:rPr lang="en-US" sz="4400" b="1" dirty="0" err="1"/>
              <a:t>davlati</a:t>
            </a:r>
            <a:r>
              <a:rPr lang="en-US" sz="4400" b="1" dirty="0"/>
              <a:t> </a:t>
            </a:r>
            <a:r>
              <a:rPr lang="en-US" sz="4400" b="1" dirty="0" err="1"/>
              <a:t>to’g’risida</a:t>
            </a:r>
            <a:r>
              <a:rPr lang="en-US" sz="4400" b="1" dirty="0"/>
              <a:t> </a:t>
            </a:r>
            <a:r>
              <a:rPr lang="en-US" sz="4400" b="1" dirty="0" err="1"/>
              <a:t>yunon</a:t>
            </a:r>
            <a:r>
              <a:rPr lang="en-US" sz="4400" b="1" dirty="0"/>
              <a:t> </a:t>
            </a:r>
            <a:r>
              <a:rPr lang="en-US" sz="4400" b="1" dirty="0" err="1"/>
              <a:t>muarrixlarining</a:t>
            </a:r>
            <a:r>
              <a:rPr lang="en-US" sz="4400" b="1" dirty="0"/>
              <a:t> </a:t>
            </a:r>
            <a:r>
              <a:rPr lang="en-US" sz="4400" b="1" dirty="0" err="1"/>
              <a:t>asarlarida</a:t>
            </a:r>
            <a:r>
              <a:rPr lang="en-US" sz="4400" b="1" dirty="0"/>
              <a:t> </a:t>
            </a:r>
            <a:r>
              <a:rPr lang="en-US" sz="4400" b="1" dirty="0" err="1"/>
              <a:t>ko’proq</a:t>
            </a:r>
            <a:r>
              <a:rPr lang="en-US" sz="4400" b="1" dirty="0"/>
              <a:t> </a:t>
            </a:r>
            <a:r>
              <a:rPr lang="en-US" sz="4400" b="1" dirty="0" err="1"/>
              <a:t>ma’lumot</a:t>
            </a:r>
            <a:r>
              <a:rPr lang="en-US" sz="4400" b="1" dirty="0"/>
              <a:t> </a:t>
            </a:r>
            <a:r>
              <a:rPr lang="en-US" sz="4400" b="1" dirty="0" err="1"/>
              <a:t>uchraydi</a:t>
            </a:r>
            <a:r>
              <a:rPr lang="en-US" sz="4400" b="1" dirty="0"/>
              <a:t>.</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Autofit/>
          </a:bodyPr>
          <a:lstStyle/>
          <a:p>
            <a:pPr marL="0" indent="0" algn="ctr" eaLnBrk="1" fontAlgn="auto" hangingPunct="1">
              <a:lnSpc>
                <a:spcPct val="115000"/>
              </a:lnSpc>
              <a:spcAft>
                <a:spcPts val="0"/>
              </a:spcAft>
              <a:buFont typeface="Wingdings 2"/>
              <a:buNone/>
              <a:defRPr/>
            </a:pPr>
            <a:r>
              <a:rPr lang="en-US" dirty="0" err="1">
                <a:solidFill>
                  <a:schemeClr val="tx1"/>
                </a:solidFill>
                <a:latin typeface="Times New Roman" pitchFamily="18" charset="0"/>
                <a:cs typeface="Times New Roman" pitchFamily="18" charset="0"/>
              </a:rPr>
              <a:t>Qadimgi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Baqtriya</a:t>
            </a:r>
            <a:r>
              <a:rPr lang="en-US" dirty="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davlati</a:t>
            </a:r>
            <a:endParaRPr lang="ru-RU"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buFont typeface="Arial" pitchFamily="34" charset="0"/>
              <a:buChar char="•"/>
              <a:defRPr/>
            </a:pPr>
            <a:r>
              <a:rPr lang="en-US" sz="3200" b="1" dirty="0">
                <a:solidFill>
                  <a:schemeClr val="tx1"/>
                </a:solidFill>
              </a:rPr>
              <a:t> </a:t>
            </a:r>
            <a:r>
              <a:rPr lang="en-US" sz="3200" b="1" dirty="0" err="1">
                <a:solidFill>
                  <a:schemeClr val="tx1"/>
                </a:solidFill>
              </a:rPr>
              <a:t>Yunon</a:t>
            </a:r>
            <a:r>
              <a:rPr lang="en-US" sz="3200" b="1" dirty="0">
                <a:solidFill>
                  <a:schemeClr val="tx1"/>
                </a:solidFill>
              </a:rPr>
              <a:t> </a:t>
            </a:r>
            <a:r>
              <a:rPr lang="en-US" sz="3200" b="1" dirty="0" err="1">
                <a:solidFill>
                  <a:schemeClr val="tx1"/>
                </a:solidFill>
              </a:rPr>
              <a:t>olimi</a:t>
            </a:r>
            <a:r>
              <a:rPr lang="en-US" sz="3200" b="1" dirty="0">
                <a:solidFill>
                  <a:schemeClr val="tx1"/>
                </a:solidFill>
              </a:rPr>
              <a:t> </a:t>
            </a:r>
            <a:r>
              <a:rPr lang="en-US" sz="3200" b="1" dirty="0" err="1">
                <a:solidFill>
                  <a:schemeClr val="tx1"/>
                </a:solidFill>
              </a:rPr>
              <a:t>va</a:t>
            </a:r>
            <a:r>
              <a:rPr lang="en-US" sz="3200" b="1" dirty="0">
                <a:solidFill>
                  <a:schemeClr val="tx1"/>
                </a:solidFill>
              </a:rPr>
              <a:t> </a:t>
            </a:r>
            <a:r>
              <a:rPr lang="en-US" sz="3200" b="1" dirty="0" err="1">
                <a:solidFill>
                  <a:schemeClr val="tx1"/>
                </a:solidFill>
              </a:rPr>
              <a:t>tabibi</a:t>
            </a:r>
            <a:r>
              <a:rPr lang="en-US" sz="3200" b="1" dirty="0">
                <a:solidFill>
                  <a:schemeClr val="tx1"/>
                </a:solidFill>
              </a:rPr>
              <a:t> </a:t>
            </a:r>
            <a:r>
              <a:rPr lang="en-US" sz="3200" b="1" dirty="0" err="1">
                <a:solidFill>
                  <a:schemeClr val="tx1"/>
                </a:solidFill>
              </a:rPr>
              <a:t>Ktesiy</a:t>
            </a:r>
            <a:r>
              <a:rPr lang="en-US" sz="3200" b="1" dirty="0">
                <a:solidFill>
                  <a:schemeClr val="tx1"/>
                </a:solidFill>
              </a:rPr>
              <a:t> </a:t>
            </a:r>
            <a:r>
              <a:rPr lang="en-US" sz="3200" b="1" dirty="0" err="1">
                <a:solidFill>
                  <a:schemeClr val="tx1"/>
                </a:solidFill>
              </a:rPr>
              <a:t>asarlarida</a:t>
            </a:r>
            <a:r>
              <a:rPr lang="en-US" sz="3200" b="1" dirty="0">
                <a:solidFill>
                  <a:schemeClr val="tx1"/>
                </a:solidFill>
              </a:rPr>
              <a:t> 3 </a:t>
            </a:r>
            <a:r>
              <a:rPr lang="en-US" sz="3200" b="1" dirty="0" err="1">
                <a:solidFill>
                  <a:schemeClr val="tx1"/>
                </a:solidFill>
              </a:rPr>
              <a:t>marotoba</a:t>
            </a:r>
            <a:r>
              <a:rPr lang="en-US" sz="3200" b="1" dirty="0">
                <a:solidFill>
                  <a:schemeClr val="tx1"/>
                </a:solidFill>
              </a:rPr>
              <a:t> </a:t>
            </a:r>
            <a:r>
              <a:rPr lang="en-US" sz="3200" b="1" dirty="0" err="1">
                <a:solidFill>
                  <a:schemeClr val="tx1"/>
                </a:solidFill>
              </a:rPr>
              <a:t>Qadimgi</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davlati</a:t>
            </a:r>
            <a:r>
              <a:rPr lang="en-US" sz="3200" b="1" dirty="0">
                <a:solidFill>
                  <a:schemeClr val="tx1"/>
                </a:solidFill>
              </a:rPr>
              <a:t> </a:t>
            </a:r>
            <a:r>
              <a:rPr lang="en-US" sz="3200" b="1" dirty="0" err="1">
                <a:solidFill>
                  <a:schemeClr val="tx1"/>
                </a:solidFill>
              </a:rPr>
              <a:t>to’g’risida</a:t>
            </a:r>
            <a:r>
              <a:rPr lang="en-US" sz="3200" b="1" dirty="0">
                <a:solidFill>
                  <a:schemeClr val="tx1"/>
                </a:solidFill>
              </a:rPr>
              <a:t> </a:t>
            </a:r>
            <a:r>
              <a:rPr lang="en-US" sz="3200" b="1" dirty="0" err="1">
                <a:solidFill>
                  <a:schemeClr val="tx1"/>
                </a:solidFill>
              </a:rPr>
              <a:t>tuxtalib</a:t>
            </a:r>
            <a:r>
              <a:rPr lang="en-US" sz="3200" b="1" dirty="0">
                <a:solidFill>
                  <a:schemeClr val="tx1"/>
                </a:solidFill>
              </a:rPr>
              <a:t> </a:t>
            </a:r>
            <a:r>
              <a:rPr lang="en-US" sz="3200" b="1" dirty="0" err="1">
                <a:solidFill>
                  <a:schemeClr val="tx1"/>
                </a:solidFill>
              </a:rPr>
              <a:t>o’tgan</a:t>
            </a:r>
            <a:r>
              <a:rPr lang="en-US" sz="3200" b="1" dirty="0">
                <a:solidFill>
                  <a:schemeClr val="tx1"/>
                </a:solidFill>
              </a:rPr>
              <a:t>.</a:t>
            </a:r>
          </a:p>
          <a:p>
            <a:pPr marL="742950" indent="-742950" algn="just" fontAlgn="auto" hangingPunct="0">
              <a:spcAft>
                <a:spcPts val="0"/>
              </a:spcAft>
              <a:buFontTx/>
              <a:buAutoNum type="arabicParenR"/>
              <a:defRPr/>
            </a:pPr>
            <a:r>
              <a:rPr lang="en-US" sz="3200" b="1" dirty="0" err="1">
                <a:solidFill>
                  <a:schemeClr val="tx1"/>
                </a:solidFill>
              </a:rPr>
              <a:t>Ossuriya</a:t>
            </a:r>
            <a:r>
              <a:rPr lang="en-US" sz="3200" b="1" dirty="0">
                <a:solidFill>
                  <a:schemeClr val="tx1"/>
                </a:solidFill>
              </a:rPr>
              <a:t> </a:t>
            </a:r>
            <a:r>
              <a:rPr lang="en-US" sz="3200" b="1" dirty="0" err="1">
                <a:solidFill>
                  <a:schemeClr val="tx1"/>
                </a:solidFill>
              </a:rPr>
              <a:t>podshosi</a:t>
            </a:r>
            <a:r>
              <a:rPr lang="en-US" sz="3200" b="1" dirty="0">
                <a:solidFill>
                  <a:schemeClr val="tx1"/>
                </a:solidFill>
              </a:rPr>
              <a:t> Nin </a:t>
            </a:r>
            <a:r>
              <a:rPr lang="en-US" sz="3200" b="1" dirty="0" err="1">
                <a:solidFill>
                  <a:schemeClr val="tx1"/>
                </a:solidFill>
              </a:rPr>
              <a:t>Belidning</a:t>
            </a:r>
            <a:r>
              <a:rPr lang="en-US" sz="3200" b="1" dirty="0">
                <a:solidFill>
                  <a:schemeClr val="tx1"/>
                </a:solidFill>
              </a:rPr>
              <a:t>  </a:t>
            </a:r>
            <a:r>
              <a:rPr lang="en-US" sz="3200" b="1" dirty="0" err="1">
                <a:solidFill>
                  <a:schemeClr val="tx1"/>
                </a:solidFill>
              </a:rPr>
              <a:t>Baqtriyaga</a:t>
            </a:r>
            <a:r>
              <a:rPr lang="en-US" sz="3200" b="1" dirty="0">
                <a:solidFill>
                  <a:schemeClr val="tx1"/>
                </a:solidFill>
              </a:rPr>
              <a:t> </a:t>
            </a:r>
            <a:r>
              <a:rPr lang="en-US" sz="3200" b="1" dirty="0" err="1">
                <a:solidFill>
                  <a:schemeClr val="tx1"/>
                </a:solidFill>
              </a:rPr>
              <a:t>qilgan</a:t>
            </a:r>
            <a:r>
              <a:rPr lang="en-US" sz="3200" b="1" dirty="0">
                <a:solidFill>
                  <a:schemeClr val="tx1"/>
                </a:solidFill>
              </a:rPr>
              <a:t> </a:t>
            </a:r>
            <a:r>
              <a:rPr lang="en-US" sz="3200" b="1" dirty="0" err="1">
                <a:solidFill>
                  <a:schemeClr val="tx1"/>
                </a:solidFill>
              </a:rPr>
              <a:t>yurishi</a:t>
            </a:r>
            <a:r>
              <a:rPr lang="en-US" sz="3200" b="1" dirty="0">
                <a:solidFill>
                  <a:schemeClr val="tx1"/>
                </a:solidFill>
              </a:rPr>
              <a:t> </a:t>
            </a:r>
            <a:r>
              <a:rPr lang="en-US" sz="3200" b="1" dirty="0" err="1">
                <a:solidFill>
                  <a:schemeClr val="tx1"/>
                </a:solidFill>
              </a:rPr>
              <a:t>to’g’risida</a:t>
            </a:r>
            <a:r>
              <a:rPr lang="en-US" sz="3200" b="1" dirty="0">
                <a:solidFill>
                  <a:schemeClr val="tx1"/>
                </a:solidFill>
              </a:rPr>
              <a:t> </a:t>
            </a:r>
            <a:r>
              <a:rPr lang="en-US" sz="3200" b="1" dirty="0" err="1">
                <a:solidFill>
                  <a:schemeClr val="tx1"/>
                </a:solidFill>
              </a:rPr>
              <a:t>ma’lumot</a:t>
            </a:r>
            <a:r>
              <a:rPr lang="en-US" sz="3200" b="1" dirty="0">
                <a:solidFill>
                  <a:schemeClr val="tx1"/>
                </a:solidFill>
              </a:rPr>
              <a:t> </a:t>
            </a:r>
            <a:r>
              <a:rPr lang="en-US" sz="3200" b="1" dirty="0" err="1">
                <a:solidFill>
                  <a:schemeClr val="tx1"/>
                </a:solidFill>
              </a:rPr>
              <a:t>beradi</a:t>
            </a:r>
            <a:r>
              <a:rPr lang="en-US" sz="3200" b="1" dirty="0">
                <a:solidFill>
                  <a:schemeClr val="tx1"/>
                </a:solidFill>
              </a:rPr>
              <a:t>.</a:t>
            </a:r>
          </a:p>
          <a:p>
            <a:pPr marL="742950" indent="-742950" algn="just" fontAlgn="auto" hangingPunct="0">
              <a:spcAft>
                <a:spcPts val="0"/>
              </a:spcAft>
              <a:buFontTx/>
              <a:buAutoNum type="arabicParenR" startAt="2"/>
              <a:defRPr/>
            </a:pPr>
            <a:r>
              <a:rPr lang="en-US" sz="3200" b="1" dirty="0" err="1">
                <a:solidFill>
                  <a:schemeClr val="tx1"/>
                </a:solidFill>
              </a:rPr>
              <a:t>Midiya</a:t>
            </a:r>
            <a:r>
              <a:rPr lang="en-US" sz="3200" b="1" dirty="0">
                <a:solidFill>
                  <a:schemeClr val="tx1"/>
                </a:solidFill>
              </a:rPr>
              <a:t> </a:t>
            </a:r>
            <a:r>
              <a:rPr lang="en-US" sz="3200" b="1" dirty="0" err="1">
                <a:solidFill>
                  <a:schemeClr val="tx1"/>
                </a:solidFill>
              </a:rPr>
              <a:t>va</a:t>
            </a:r>
            <a:r>
              <a:rPr lang="en-US" sz="3200" b="1" dirty="0">
                <a:solidFill>
                  <a:schemeClr val="tx1"/>
                </a:solidFill>
              </a:rPr>
              <a:t> </a:t>
            </a:r>
            <a:r>
              <a:rPr lang="en-US" sz="3200" b="1" dirty="0" err="1">
                <a:solidFill>
                  <a:schemeClr val="tx1"/>
                </a:solidFill>
              </a:rPr>
              <a:t>Ossuriya</a:t>
            </a:r>
            <a:r>
              <a:rPr lang="en-US" sz="3200" b="1" dirty="0">
                <a:solidFill>
                  <a:schemeClr val="tx1"/>
                </a:solidFill>
              </a:rPr>
              <a:t> </a:t>
            </a:r>
            <a:r>
              <a:rPr lang="en-US" sz="3200" b="1" dirty="0" err="1">
                <a:solidFill>
                  <a:schemeClr val="tx1"/>
                </a:solidFill>
              </a:rPr>
              <a:t>o’rtasida</a:t>
            </a:r>
            <a:r>
              <a:rPr lang="en-US" sz="3200" b="1" dirty="0">
                <a:solidFill>
                  <a:schemeClr val="tx1"/>
                </a:solidFill>
              </a:rPr>
              <a:t> </a:t>
            </a:r>
            <a:r>
              <a:rPr lang="en-US" sz="3200" b="1" dirty="0" err="1">
                <a:solidFill>
                  <a:schemeClr val="tx1"/>
                </a:solidFill>
              </a:rPr>
              <a:t>urush</a:t>
            </a:r>
            <a:r>
              <a:rPr lang="en-US" sz="3200" b="1" dirty="0">
                <a:solidFill>
                  <a:schemeClr val="tx1"/>
                </a:solidFill>
              </a:rPr>
              <a:t> </a:t>
            </a:r>
            <a:r>
              <a:rPr lang="en-US" sz="3200" b="1" dirty="0" err="1">
                <a:solidFill>
                  <a:schemeClr val="tx1"/>
                </a:solidFill>
              </a:rPr>
              <a:t>munosabati</a:t>
            </a:r>
            <a:r>
              <a:rPr lang="en-US" sz="3200" b="1" dirty="0">
                <a:solidFill>
                  <a:schemeClr val="tx1"/>
                </a:solidFill>
              </a:rPr>
              <a:t> </a:t>
            </a:r>
            <a:r>
              <a:rPr lang="en-US" sz="3200" b="1" dirty="0" err="1">
                <a:solidFill>
                  <a:schemeClr val="tx1"/>
                </a:solidFill>
              </a:rPr>
              <a:t>bilan</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haqida</a:t>
            </a:r>
            <a:r>
              <a:rPr lang="en-US" sz="3200" b="1" dirty="0">
                <a:solidFill>
                  <a:schemeClr val="tx1"/>
                </a:solidFill>
              </a:rPr>
              <a:t> </a:t>
            </a:r>
            <a:r>
              <a:rPr lang="en-US" sz="3200" b="1" dirty="0" err="1">
                <a:solidFill>
                  <a:schemeClr val="tx1"/>
                </a:solidFill>
              </a:rPr>
              <a:t>tuxtalib</a:t>
            </a:r>
            <a:r>
              <a:rPr lang="en-US" sz="3200" b="1" dirty="0">
                <a:solidFill>
                  <a:schemeClr val="tx1"/>
                </a:solidFill>
              </a:rPr>
              <a:t> </a:t>
            </a:r>
            <a:r>
              <a:rPr lang="en-US" sz="3200" b="1" dirty="0" err="1">
                <a:solidFill>
                  <a:schemeClr val="tx1"/>
                </a:solidFill>
              </a:rPr>
              <a:t>o’tadi</a:t>
            </a:r>
            <a:r>
              <a:rPr lang="en-US" sz="3200" b="1" dirty="0">
                <a:solidFill>
                  <a:schemeClr val="tx1"/>
                </a:solidFill>
              </a:rPr>
              <a:t>.</a:t>
            </a:r>
          </a:p>
          <a:p>
            <a:pPr marL="514350" indent="-514350" algn="just" fontAlgn="auto" hangingPunct="0">
              <a:spcAft>
                <a:spcPts val="0"/>
              </a:spcAft>
              <a:buFontTx/>
              <a:buAutoNum type="arabicParenR" startAt="3"/>
              <a:defRPr/>
            </a:pPr>
            <a:r>
              <a:rPr lang="en-US" sz="3200" b="1" dirty="0" err="1">
                <a:solidFill>
                  <a:schemeClr val="tx1"/>
                </a:solidFill>
              </a:rPr>
              <a:t>Kir</a:t>
            </a:r>
            <a:r>
              <a:rPr lang="en-US" sz="3200" b="1" dirty="0">
                <a:solidFill>
                  <a:schemeClr val="tx1"/>
                </a:solidFill>
              </a:rPr>
              <a:t> II </a:t>
            </a:r>
            <a:r>
              <a:rPr lang="en-US" sz="3200" b="1" dirty="0" err="1">
                <a:solidFill>
                  <a:schemeClr val="tx1"/>
                </a:solidFill>
              </a:rPr>
              <a:t>Markaziy</a:t>
            </a:r>
            <a:r>
              <a:rPr lang="en-US" sz="3200" b="1" dirty="0">
                <a:solidFill>
                  <a:schemeClr val="tx1"/>
                </a:solidFill>
              </a:rPr>
              <a:t>  </a:t>
            </a:r>
            <a:r>
              <a:rPr lang="en-US" sz="3200" b="1" dirty="0" err="1">
                <a:solidFill>
                  <a:schemeClr val="tx1"/>
                </a:solidFill>
              </a:rPr>
              <a:t>Osiyoga</a:t>
            </a:r>
            <a:r>
              <a:rPr lang="en-US" sz="3200" b="1" dirty="0">
                <a:solidFill>
                  <a:schemeClr val="tx1"/>
                </a:solidFill>
              </a:rPr>
              <a:t> </a:t>
            </a:r>
            <a:r>
              <a:rPr lang="en-US" sz="3200" b="1" dirty="0" err="1">
                <a:solidFill>
                  <a:schemeClr val="tx1"/>
                </a:solidFill>
              </a:rPr>
              <a:t>qilgan</a:t>
            </a:r>
            <a:r>
              <a:rPr lang="en-US" sz="3200" b="1" dirty="0">
                <a:solidFill>
                  <a:schemeClr val="tx1"/>
                </a:solidFill>
              </a:rPr>
              <a:t> </a:t>
            </a:r>
            <a:r>
              <a:rPr lang="en-US" sz="3200" b="1" dirty="0" err="1">
                <a:solidFill>
                  <a:schemeClr val="tx1"/>
                </a:solidFill>
              </a:rPr>
              <a:t>yurish</a:t>
            </a:r>
            <a:r>
              <a:rPr lang="en-US" sz="3200" b="1" dirty="0">
                <a:solidFill>
                  <a:schemeClr val="tx1"/>
                </a:solidFill>
              </a:rPr>
              <a:t> </a:t>
            </a:r>
            <a:r>
              <a:rPr lang="en-US" sz="3200" b="1" dirty="0" err="1">
                <a:solidFill>
                  <a:schemeClr val="tx1"/>
                </a:solidFill>
              </a:rPr>
              <a:t>munosabati</a:t>
            </a:r>
            <a:r>
              <a:rPr lang="en-US" sz="3200" b="1" dirty="0">
                <a:solidFill>
                  <a:schemeClr val="tx1"/>
                </a:solidFill>
              </a:rPr>
              <a:t> </a:t>
            </a:r>
            <a:r>
              <a:rPr lang="en-US" sz="3200" b="1" dirty="0" err="1">
                <a:solidFill>
                  <a:schemeClr val="tx1"/>
                </a:solidFill>
              </a:rPr>
              <a:t>bilan</a:t>
            </a:r>
            <a:r>
              <a:rPr lang="en-US" sz="3200" b="1" dirty="0">
                <a:solidFill>
                  <a:schemeClr val="tx1"/>
                </a:solidFill>
              </a:rPr>
              <a:t> </a:t>
            </a:r>
            <a:r>
              <a:rPr lang="en-US" sz="3200" b="1" dirty="0" err="1">
                <a:solidFill>
                  <a:schemeClr val="tx1"/>
                </a:solidFill>
              </a:rPr>
              <a:t>yana</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haqida</a:t>
            </a:r>
            <a:r>
              <a:rPr lang="en-US" sz="3200" b="1" dirty="0">
                <a:solidFill>
                  <a:schemeClr val="tx1"/>
                </a:solidFill>
              </a:rPr>
              <a:t> </a:t>
            </a:r>
            <a:r>
              <a:rPr lang="en-US" sz="3200" b="1" dirty="0" err="1">
                <a:solidFill>
                  <a:schemeClr val="tx1"/>
                </a:solidFill>
              </a:rPr>
              <a:t>tuxtalib</a:t>
            </a:r>
            <a:r>
              <a:rPr lang="en-US" sz="3200" b="1" dirty="0">
                <a:solidFill>
                  <a:schemeClr val="tx1"/>
                </a:solidFill>
              </a:rPr>
              <a:t> </a:t>
            </a:r>
            <a:r>
              <a:rPr lang="en-US" sz="3200" b="1" dirty="0" err="1">
                <a:solidFill>
                  <a:schemeClr val="tx1"/>
                </a:solidFill>
              </a:rPr>
              <a:t>o’tadi</a:t>
            </a:r>
            <a:endParaRPr lang="en-US" sz="3200" b="1" dirty="0">
              <a:solidFill>
                <a:schemeClr val="tx1"/>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Autofit/>
          </a:bodyPr>
          <a:lstStyle/>
          <a:p>
            <a:pPr marL="0" indent="0" algn="ctr" eaLnBrk="1" fontAlgn="auto" hangingPunct="1">
              <a:lnSpc>
                <a:spcPct val="115000"/>
              </a:lnSpc>
              <a:spcAft>
                <a:spcPts val="0"/>
              </a:spcAft>
              <a:buFont typeface="Wingdings 2"/>
              <a:buNone/>
              <a:defRPr/>
            </a:pPr>
            <a:r>
              <a:rPr lang="en-US" dirty="0" err="1">
                <a:solidFill>
                  <a:schemeClr val="tx1"/>
                </a:solidFill>
                <a:latin typeface="Times New Roman" pitchFamily="18" charset="0"/>
                <a:cs typeface="Times New Roman" pitchFamily="18" charset="0"/>
              </a:rPr>
              <a:t>Qadimgi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Baqtriya</a:t>
            </a:r>
            <a:r>
              <a:rPr lang="en-US" dirty="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davlati</a:t>
            </a:r>
            <a:endParaRPr lang="ru-RU" dirty="0">
              <a:latin typeface="Times New Roman"/>
              <a:ea typeface="Times New Roman"/>
            </a:endParaRPr>
          </a:p>
        </p:txBody>
      </p:sp>
      <p:sp>
        <p:nvSpPr>
          <p:cNvPr id="2" name="Скругленный прямоугольник 1"/>
          <p:cNvSpPr/>
          <p:nvPr/>
        </p:nvSpPr>
        <p:spPr>
          <a:xfrm>
            <a:off x="28575" y="908050"/>
            <a:ext cx="9144000" cy="5949950"/>
          </a:xfrm>
          <a:prstGeom prst="roundRect">
            <a:avLst>
              <a:gd name="adj" fmla="val 10932"/>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defRPr/>
            </a:pPr>
            <a:r>
              <a:rPr lang="en-US" sz="3200" b="1" dirty="0">
                <a:solidFill>
                  <a:schemeClr val="tx1"/>
                </a:solidFill>
              </a:rPr>
              <a:t>	</a:t>
            </a:r>
            <a:r>
              <a:rPr lang="en-US" sz="3200" b="1" dirty="0" err="1">
                <a:solidFill>
                  <a:schemeClr val="tx1"/>
                </a:solidFill>
              </a:rPr>
              <a:t>Ossuriya</a:t>
            </a:r>
            <a:r>
              <a:rPr lang="en-US" sz="3200" b="1" dirty="0">
                <a:solidFill>
                  <a:schemeClr val="tx1"/>
                </a:solidFill>
              </a:rPr>
              <a:t> </a:t>
            </a:r>
            <a:r>
              <a:rPr lang="en-US" sz="3200" b="1" dirty="0" err="1">
                <a:solidFill>
                  <a:schemeClr val="tx1"/>
                </a:solidFill>
              </a:rPr>
              <a:t>podshosi</a:t>
            </a:r>
            <a:r>
              <a:rPr lang="en-US" sz="3200" b="1" dirty="0">
                <a:solidFill>
                  <a:schemeClr val="tx1"/>
                </a:solidFill>
              </a:rPr>
              <a:t> Nin </a:t>
            </a:r>
            <a:r>
              <a:rPr lang="en-US" sz="3200" b="1" dirty="0" err="1">
                <a:solidFill>
                  <a:schemeClr val="tx1"/>
                </a:solidFill>
              </a:rPr>
              <a:t>Belidning</a:t>
            </a:r>
            <a:r>
              <a:rPr lang="en-US" sz="3200" b="1" dirty="0">
                <a:solidFill>
                  <a:schemeClr val="tx1"/>
                </a:solidFill>
              </a:rPr>
              <a:t>  </a:t>
            </a:r>
            <a:r>
              <a:rPr lang="en-US" sz="3200" b="1" dirty="0" err="1">
                <a:solidFill>
                  <a:schemeClr val="tx1"/>
                </a:solidFill>
              </a:rPr>
              <a:t>Baqtriyaga</a:t>
            </a:r>
            <a:r>
              <a:rPr lang="en-US" sz="3200" b="1" dirty="0">
                <a:solidFill>
                  <a:schemeClr val="tx1"/>
                </a:solidFill>
              </a:rPr>
              <a:t> </a:t>
            </a:r>
            <a:r>
              <a:rPr lang="en-US" sz="3200" b="1" dirty="0" err="1">
                <a:solidFill>
                  <a:schemeClr val="tx1"/>
                </a:solidFill>
              </a:rPr>
              <a:t>qilgan</a:t>
            </a:r>
            <a:r>
              <a:rPr lang="en-US" sz="3200" b="1" dirty="0">
                <a:solidFill>
                  <a:schemeClr val="tx1"/>
                </a:solidFill>
              </a:rPr>
              <a:t> </a:t>
            </a:r>
            <a:r>
              <a:rPr lang="en-US" sz="3200" b="1" dirty="0" err="1">
                <a:solidFill>
                  <a:schemeClr val="tx1"/>
                </a:solidFill>
              </a:rPr>
              <a:t>yurish</a:t>
            </a:r>
            <a:r>
              <a:rPr lang="en-US" sz="3200" b="1" dirty="0">
                <a:solidFill>
                  <a:schemeClr val="tx1"/>
                </a:solidFill>
              </a:rPr>
              <a:t> </a:t>
            </a:r>
            <a:r>
              <a:rPr lang="en-US" sz="3200" b="1" dirty="0" err="1">
                <a:solidFill>
                  <a:schemeClr val="tx1"/>
                </a:solidFill>
              </a:rPr>
              <a:t>qilgan</a:t>
            </a:r>
            <a:r>
              <a:rPr lang="en-US" sz="3200" b="1" dirty="0">
                <a:solidFill>
                  <a:schemeClr val="tx1"/>
                </a:solidFill>
              </a:rPr>
              <a:t> </a:t>
            </a:r>
            <a:r>
              <a:rPr lang="en-US" sz="3200" b="1" dirty="0" err="1">
                <a:solidFill>
                  <a:schemeClr val="tx1"/>
                </a:solidFill>
              </a:rPr>
              <a:t>vaqtda</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podshosi</a:t>
            </a:r>
            <a:r>
              <a:rPr lang="en-US" sz="3200" b="1" dirty="0">
                <a:solidFill>
                  <a:schemeClr val="tx1"/>
                </a:solidFill>
              </a:rPr>
              <a:t> </a:t>
            </a:r>
            <a:r>
              <a:rPr lang="en-US" sz="3200" b="1" dirty="0" err="1">
                <a:solidFill>
                  <a:schemeClr val="tx1"/>
                </a:solidFill>
              </a:rPr>
              <a:t>Oksiart</a:t>
            </a:r>
            <a:r>
              <a:rPr lang="en-US" sz="3200" b="1" dirty="0">
                <a:solidFill>
                  <a:schemeClr val="tx1"/>
                </a:solidFill>
              </a:rPr>
              <a:t> 400 </a:t>
            </a:r>
            <a:r>
              <a:rPr lang="en-US" sz="3200" b="1" dirty="0" err="1">
                <a:solidFill>
                  <a:schemeClr val="tx1"/>
                </a:solidFill>
              </a:rPr>
              <a:t>ming</a:t>
            </a:r>
            <a:r>
              <a:rPr lang="en-US" sz="3200" b="1" dirty="0">
                <a:solidFill>
                  <a:schemeClr val="tx1"/>
                </a:solidFill>
              </a:rPr>
              <a:t> </a:t>
            </a:r>
            <a:r>
              <a:rPr lang="en-US" sz="3200" b="1" dirty="0" err="1">
                <a:solidFill>
                  <a:schemeClr val="tx1"/>
                </a:solidFill>
              </a:rPr>
              <a:t>kishidan</a:t>
            </a:r>
            <a:r>
              <a:rPr lang="en-US" sz="3200" b="1" dirty="0">
                <a:solidFill>
                  <a:schemeClr val="tx1"/>
                </a:solidFill>
              </a:rPr>
              <a:t> </a:t>
            </a:r>
            <a:r>
              <a:rPr lang="en-US" sz="3200" b="1" dirty="0" err="1">
                <a:solidFill>
                  <a:schemeClr val="tx1"/>
                </a:solidFill>
              </a:rPr>
              <a:t>iborat</a:t>
            </a:r>
            <a:r>
              <a:rPr lang="en-US" sz="3200" b="1" dirty="0">
                <a:solidFill>
                  <a:schemeClr val="tx1"/>
                </a:solidFill>
              </a:rPr>
              <a:t> </a:t>
            </a:r>
            <a:r>
              <a:rPr lang="en-US" sz="3200" b="1" dirty="0" err="1">
                <a:solidFill>
                  <a:schemeClr val="tx1"/>
                </a:solidFill>
              </a:rPr>
              <a:t>qo’shin</a:t>
            </a:r>
            <a:r>
              <a:rPr lang="en-US" sz="3200" b="1" dirty="0">
                <a:solidFill>
                  <a:schemeClr val="tx1"/>
                </a:solidFill>
              </a:rPr>
              <a:t> </a:t>
            </a:r>
            <a:r>
              <a:rPr lang="en-US" sz="3200" b="1" dirty="0" err="1">
                <a:solidFill>
                  <a:schemeClr val="tx1"/>
                </a:solidFill>
              </a:rPr>
              <a:t>hozirlaydi</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qo’shini</a:t>
            </a:r>
            <a:r>
              <a:rPr lang="en-US" sz="3200" b="1" dirty="0">
                <a:solidFill>
                  <a:schemeClr val="tx1"/>
                </a:solidFill>
              </a:rPr>
              <a:t> </a:t>
            </a:r>
            <a:r>
              <a:rPr lang="en-US" sz="3200" b="1" dirty="0" err="1">
                <a:solidFill>
                  <a:schemeClr val="tx1"/>
                </a:solidFill>
              </a:rPr>
              <a:t>ossuriyaliklarga</a:t>
            </a:r>
            <a:r>
              <a:rPr lang="en-US" sz="3200" b="1" dirty="0">
                <a:solidFill>
                  <a:schemeClr val="tx1"/>
                </a:solidFill>
              </a:rPr>
              <a:t> </a:t>
            </a:r>
            <a:r>
              <a:rPr lang="en-US" sz="3200" b="1" dirty="0" err="1">
                <a:solidFill>
                  <a:schemeClr val="tx1"/>
                </a:solidFill>
              </a:rPr>
              <a:t>katta</a:t>
            </a:r>
            <a:r>
              <a:rPr lang="en-US" sz="3200" b="1" dirty="0">
                <a:solidFill>
                  <a:schemeClr val="tx1"/>
                </a:solidFill>
              </a:rPr>
              <a:t> </a:t>
            </a:r>
            <a:r>
              <a:rPr lang="en-US" sz="3200" b="1" dirty="0" err="1">
                <a:solidFill>
                  <a:schemeClr val="tx1"/>
                </a:solidFill>
              </a:rPr>
              <a:t>talofat</a:t>
            </a:r>
            <a:r>
              <a:rPr lang="en-US" sz="3200" b="1" dirty="0">
                <a:solidFill>
                  <a:schemeClr val="tx1"/>
                </a:solidFill>
              </a:rPr>
              <a:t> </a:t>
            </a:r>
            <a:r>
              <a:rPr lang="en-US" sz="3200" b="1" dirty="0" err="1">
                <a:solidFill>
                  <a:schemeClr val="tx1"/>
                </a:solidFill>
              </a:rPr>
              <a:t>yetkazadi</a:t>
            </a:r>
            <a:r>
              <a:rPr lang="en-US" sz="3200" b="1" dirty="0">
                <a:solidFill>
                  <a:schemeClr val="tx1"/>
                </a:solidFill>
              </a:rPr>
              <a:t>.  </a:t>
            </a:r>
          </a:p>
          <a:p>
            <a:pPr algn="just" fontAlgn="auto" hangingPunct="0">
              <a:spcAft>
                <a:spcPts val="0"/>
              </a:spcAft>
              <a:defRPr/>
            </a:pPr>
            <a:r>
              <a:rPr lang="en-US" sz="3200" b="1" dirty="0">
                <a:solidFill>
                  <a:schemeClr val="tx1"/>
                </a:solidFill>
              </a:rPr>
              <a:t>	Nin </a:t>
            </a:r>
            <a:r>
              <a:rPr lang="en-US" sz="3200" b="1" dirty="0" err="1">
                <a:solidFill>
                  <a:schemeClr val="tx1"/>
                </a:solidFill>
              </a:rPr>
              <a:t>Belid</a:t>
            </a:r>
            <a:r>
              <a:rPr lang="en-US" sz="3200" b="1" dirty="0">
                <a:solidFill>
                  <a:schemeClr val="tx1"/>
                </a:solidFill>
              </a:rPr>
              <a:t> </a:t>
            </a:r>
            <a:r>
              <a:rPr lang="en-US" sz="3200" b="1" dirty="0" err="1">
                <a:solidFill>
                  <a:schemeClr val="tx1"/>
                </a:solidFill>
              </a:rPr>
              <a:t>qo’shinlariga</a:t>
            </a:r>
            <a:r>
              <a:rPr lang="en-US" sz="3200" b="1" dirty="0">
                <a:solidFill>
                  <a:schemeClr val="tx1"/>
                </a:solidFill>
              </a:rPr>
              <a:t> </a:t>
            </a:r>
            <a:r>
              <a:rPr lang="en-US" sz="3200" b="1" dirty="0" err="1">
                <a:solidFill>
                  <a:schemeClr val="tx1"/>
                </a:solidFill>
              </a:rPr>
              <a:t>uning</a:t>
            </a:r>
            <a:r>
              <a:rPr lang="en-US" sz="3200" b="1" dirty="0">
                <a:solidFill>
                  <a:schemeClr val="tx1"/>
                </a:solidFill>
              </a:rPr>
              <a:t> </a:t>
            </a:r>
            <a:r>
              <a:rPr lang="en-US" sz="3200" b="1" dirty="0" err="1">
                <a:solidFill>
                  <a:schemeClr val="tx1"/>
                </a:solidFill>
              </a:rPr>
              <a:t>rafiqasi</a:t>
            </a:r>
            <a:r>
              <a:rPr lang="en-US" sz="3200" b="1" dirty="0">
                <a:solidFill>
                  <a:schemeClr val="tx1"/>
                </a:solidFill>
              </a:rPr>
              <a:t> </a:t>
            </a:r>
            <a:r>
              <a:rPr lang="en-US" sz="3200" b="1" dirty="0" err="1">
                <a:solidFill>
                  <a:schemeClr val="tx1"/>
                </a:solidFill>
              </a:rPr>
              <a:t>Semiramida</a:t>
            </a:r>
            <a:r>
              <a:rPr lang="en-US" sz="3200" b="1" dirty="0">
                <a:solidFill>
                  <a:schemeClr val="tx1"/>
                </a:solidFill>
              </a:rPr>
              <a:t> </a:t>
            </a:r>
            <a:r>
              <a:rPr lang="en-US" sz="3200" b="1" dirty="0" err="1">
                <a:solidFill>
                  <a:schemeClr val="tx1"/>
                </a:solidFill>
              </a:rPr>
              <a:t>boshliq</a:t>
            </a:r>
            <a:r>
              <a:rPr lang="en-US" sz="3200" b="1" dirty="0">
                <a:solidFill>
                  <a:schemeClr val="tx1"/>
                </a:solidFill>
              </a:rPr>
              <a:t> </a:t>
            </a:r>
            <a:r>
              <a:rPr lang="en-US" sz="3200" b="1" dirty="0" err="1">
                <a:solidFill>
                  <a:schemeClr val="tx1"/>
                </a:solidFill>
              </a:rPr>
              <a:t>yangi</a:t>
            </a:r>
            <a:r>
              <a:rPr lang="en-US" sz="3200" b="1" dirty="0">
                <a:solidFill>
                  <a:schemeClr val="tx1"/>
                </a:solidFill>
              </a:rPr>
              <a:t> </a:t>
            </a:r>
            <a:r>
              <a:rPr lang="en-US" sz="3200" b="1" dirty="0" err="1">
                <a:solidFill>
                  <a:schemeClr val="tx1"/>
                </a:solidFill>
              </a:rPr>
              <a:t>kuchlar</a:t>
            </a:r>
            <a:r>
              <a:rPr lang="en-US" sz="3200" b="1" dirty="0">
                <a:solidFill>
                  <a:schemeClr val="tx1"/>
                </a:solidFill>
              </a:rPr>
              <a:t> </a:t>
            </a:r>
            <a:r>
              <a:rPr lang="en-US" sz="3200" b="1" dirty="0" err="1">
                <a:solidFill>
                  <a:schemeClr val="tx1"/>
                </a:solidFill>
              </a:rPr>
              <a:t>kelib</a:t>
            </a:r>
            <a:r>
              <a:rPr lang="en-US" sz="3200" b="1" dirty="0">
                <a:solidFill>
                  <a:schemeClr val="tx1"/>
                </a:solidFill>
              </a:rPr>
              <a:t> </a:t>
            </a:r>
            <a:r>
              <a:rPr lang="en-US" sz="3200" b="1" dirty="0" err="1">
                <a:solidFill>
                  <a:schemeClr val="tx1"/>
                </a:solidFill>
              </a:rPr>
              <a:t>qo’shilgach</a:t>
            </a:r>
            <a:r>
              <a:rPr lang="en-US" sz="3200" b="1" dirty="0">
                <a:solidFill>
                  <a:schemeClr val="tx1"/>
                </a:solidFill>
              </a:rPr>
              <a:t> </a:t>
            </a:r>
            <a:r>
              <a:rPr lang="en-US" sz="3200" b="1" dirty="0" err="1">
                <a:solidFill>
                  <a:schemeClr val="tx1"/>
                </a:solidFill>
              </a:rPr>
              <a:t>ketma-ket</a:t>
            </a:r>
            <a:r>
              <a:rPr lang="en-US" sz="3200" b="1" dirty="0">
                <a:solidFill>
                  <a:schemeClr val="tx1"/>
                </a:solidFill>
              </a:rPr>
              <a:t> </a:t>
            </a:r>
            <a:r>
              <a:rPr lang="en-US" sz="3200" b="1" dirty="0" err="1">
                <a:solidFill>
                  <a:schemeClr val="tx1"/>
                </a:solidFill>
              </a:rPr>
              <a:t>hujumlar</a:t>
            </a:r>
            <a:r>
              <a:rPr lang="en-US" sz="3200" b="1" dirty="0">
                <a:solidFill>
                  <a:schemeClr val="tx1"/>
                </a:solidFill>
              </a:rPr>
              <a:t> </a:t>
            </a:r>
            <a:r>
              <a:rPr lang="en-US" sz="3200" b="1" dirty="0" err="1">
                <a:solidFill>
                  <a:schemeClr val="tx1"/>
                </a:solidFill>
              </a:rPr>
              <a:t>natijasida</a:t>
            </a:r>
            <a:r>
              <a:rPr lang="en-US" sz="3200" b="1" dirty="0">
                <a:solidFill>
                  <a:schemeClr val="tx1"/>
                </a:solidFill>
              </a:rPr>
              <a:t> </a:t>
            </a:r>
            <a:r>
              <a:rPr lang="en-US" sz="3200" b="1" dirty="0" err="1">
                <a:solidFill>
                  <a:schemeClr val="tx1"/>
                </a:solidFill>
              </a:rPr>
              <a:t>katta</a:t>
            </a:r>
            <a:r>
              <a:rPr lang="en-US" sz="3200" b="1" dirty="0">
                <a:solidFill>
                  <a:schemeClr val="tx1"/>
                </a:solidFill>
              </a:rPr>
              <a:t> </a:t>
            </a:r>
            <a:r>
              <a:rPr lang="en-US" sz="3200" b="1" dirty="0" err="1">
                <a:solidFill>
                  <a:schemeClr val="tx1"/>
                </a:solidFill>
              </a:rPr>
              <a:t>qiyinchiliklar</a:t>
            </a:r>
            <a:r>
              <a:rPr lang="en-US" sz="3200" b="1" dirty="0">
                <a:solidFill>
                  <a:schemeClr val="tx1"/>
                </a:solidFill>
              </a:rPr>
              <a:t> </a:t>
            </a:r>
            <a:r>
              <a:rPr lang="en-US" sz="3200" b="1" dirty="0" err="1">
                <a:solidFill>
                  <a:schemeClr val="tx1"/>
                </a:solidFill>
              </a:rPr>
              <a:t>bilan</a:t>
            </a:r>
            <a:r>
              <a:rPr lang="en-US" sz="3200" b="1" dirty="0">
                <a:solidFill>
                  <a:schemeClr val="tx1"/>
                </a:solidFill>
              </a:rPr>
              <a:t> </a:t>
            </a:r>
            <a:r>
              <a:rPr lang="en-US" sz="3200" b="1" dirty="0" err="1">
                <a:solidFill>
                  <a:schemeClr val="tx1"/>
                </a:solidFill>
              </a:rPr>
              <a:t>poytaxt</a:t>
            </a:r>
            <a:r>
              <a:rPr lang="en-US" sz="3200" b="1" dirty="0">
                <a:solidFill>
                  <a:schemeClr val="tx1"/>
                </a:solidFill>
              </a:rPr>
              <a:t> </a:t>
            </a:r>
            <a:r>
              <a:rPr lang="en-US" sz="3200" b="1" dirty="0" err="1">
                <a:solidFill>
                  <a:schemeClr val="tx1"/>
                </a:solidFill>
              </a:rPr>
              <a:t>Baqtra</a:t>
            </a:r>
            <a:r>
              <a:rPr lang="en-US" sz="3200" b="1" dirty="0">
                <a:solidFill>
                  <a:schemeClr val="tx1"/>
                </a:solidFill>
              </a:rPr>
              <a:t> </a:t>
            </a:r>
            <a:r>
              <a:rPr lang="en-US" sz="3200" b="1" dirty="0" err="1">
                <a:solidFill>
                  <a:schemeClr val="tx1"/>
                </a:solidFill>
              </a:rPr>
              <a:t>shahrini</a:t>
            </a:r>
            <a:r>
              <a:rPr lang="en-US" sz="3200" b="1" dirty="0">
                <a:solidFill>
                  <a:schemeClr val="tx1"/>
                </a:solidFill>
              </a:rPr>
              <a:t> </a:t>
            </a:r>
            <a:r>
              <a:rPr lang="en-US" sz="3200" b="1" dirty="0" err="1">
                <a:solidFill>
                  <a:schemeClr val="tx1"/>
                </a:solidFill>
              </a:rPr>
              <a:t>egallaydi</a:t>
            </a:r>
            <a:r>
              <a:rPr lang="en-US" sz="3200" b="1" dirty="0">
                <a:solidFill>
                  <a:schemeClr val="tx1"/>
                </a:solidFill>
              </a:rPr>
              <a:t>. </a:t>
            </a:r>
            <a:r>
              <a:rPr lang="en-US" sz="3200" b="1" dirty="0" err="1">
                <a:solidFill>
                  <a:schemeClr val="tx1"/>
                </a:solidFill>
              </a:rPr>
              <a:t>Uning</a:t>
            </a:r>
            <a:r>
              <a:rPr lang="en-US" sz="3200" b="1" dirty="0">
                <a:solidFill>
                  <a:schemeClr val="tx1"/>
                </a:solidFill>
              </a:rPr>
              <a:t> </a:t>
            </a:r>
            <a:r>
              <a:rPr lang="en-US" sz="3200" b="1" dirty="0" err="1">
                <a:solidFill>
                  <a:schemeClr val="tx1"/>
                </a:solidFill>
              </a:rPr>
              <a:t>boyligi</a:t>
            </a:r>
            <a:r>
              <a:rPr lang="en-US" sz="3200" b="1" dirty="0">
                <a:solidFill>
                  <a:schemeClr val="tx1"/>
                </a:solidFill>
              </a:rPr>
              <a:t> </a:t>
            </a:r>
            <a:r>
              <a:rPr lang="en-US" sz="3200" b="1" dirty="0" err="1">
                <a:solidFill>
                  <a:schemeClr val="tx1"/>
                </a:solidFill>
              </a:rPr>
              <a:t>talanadi</a:t>
            </a:r>
            <a:r>
              <a:rPr lang="en-US" sz="3200" b="1" dirty="0">
                <a:solidFill>
                  <a:schemeClr val="tx1"/>
                </a:solidFill>
              </a:rPr>
              <a:t>.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Autofit/>
          </a:bodyPr>
          <a:lstStyle/>
          <a:p>
            <a:pPr marL="0" indent="0" algn="ctr" eaLnBrk="1" fontAlgn="auto" hangingPunct="1">
              <a:lnSpc>
                <a:spcPct val="115000"/>
              </a:lnSpc>
              <a:spcAft>
                <a:spcPts val="0"/>
              </a:spcAft>
              <a:buFont typeface="Wingdings 2"/>
              <a:buNone/>
              <a:defRPr/>
            </a:pPr>
            <a:r>
              <a:rPr lang="en-US" dirty="0" err="1">
                <a:solidFill>
                  <a:schemeClr val="tx1"/>
                </a:solidFill>
                <a:latin typeface="Times New Roman" pitchFamily="18" charset="0"/>
                <a:cs typeface="Times New Roman" pitchFamily="18" charset="0"/>
              </a:rPr>
              <a:t>Qadimgi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Baqtriya</a:t>
            </a:r>
            <a:r>
              <a:rPr lang="en-US" dirty="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davlati</a:t>
            </a:r>
            <a:endParaRPr lang="ru-RU" dirty="0">
              <a:latin typeface="Times New Roman"/>
              <a:ea typeface="Times New Roman"/>
            </a:endParaRPr>
          </a:p>
        </p:txBody>
      </p:sp>
      <p:sp>
        <p:nvSpPr>
          <p:cNvPr id="2" name="Скругленный прямоугольник 1"/>
          <p:cNvSpPr/>
          <p:nvPr/>
        </p:nvSpPr>
        <p:spPr>
          <a:xfrm>
            <a:off x="28575" y="908050"/>
            <a:ext cx="9144000" cy="5949950"/>
          </a:xfrm>
          <a:prstGeom prst="roundRect">
            <a:avLst>
              <a:gd name="adj" fmla="val 10932"/>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defRPr/>
            </a:pPr>
            <a:r>
              <a:rPr lang="en-US" sz="3200" b="1" dirty="0">
                <a:solidFill>
                  <a:schemeClr val="tx1"/>
                </a:solidFill>
              </a:rPr>
              <a:t>	 </a:t>
            </a:r>
            <a:r>
              <a:rPr lang="en-US" sz="3200" b="1" dirty="0" err="1">
                <a:solidFill>
                  <a:schemeClr val="tx1"/>
                </a:solidFill>
              </a:rPr>
              <a:t>Ktesiy</a:t>
            </a:r>
            <a:r>
              <a:rPr lang="en-US" sz="3200" b="1" dirty="0">
                <a:solidFill>
                  <a:schemeClr val="tx1"/>
                </a:solidFill>
              </a:rPr>
              <a:t> </a:t>
            </a:r>
            <a:r>
              <a:rPr lang="en-US" sz="3200" b="1" dirty="0" err="1">
                <a:solidFill>
                  <a:schemeClr val="tx1"/>
                </a:solidFill>
              </a:rPr>
              <a:t>ma’lumotlariga</a:t>
            </a:r>
            <a:r>
              <a:rPr lang="en-US" sz="3200" b="1" dirty="0">
                <a:solidFill>
                  <a:schemeClr val="tx1"/>
                </a:solidFill>
              </a:rPr>
              <a:t> </a:t>
            </a:r>
            <a:r>
              <a:rPr lang="en-US" sz="3200" b="1" dirty="0" err="1">
                <a:solidFill>
                  <a:schemeClr val="tx1"/>
                </a:solidFill>
              </a:rPr>
              <a:t>ko’ra</a:t>
            </a:r>
            <a:r>
              <a:rPr lang="en-US" sz="3200" b="1" dirty="0">
                <a:solidFill>
                  <a:schemeClr val="tx1"/>
                </a:solidFill>
              </a:rPr>
              <a:t>, </a:t>
            </a:r>
            <a:r>
              <a:rPr lang="en-US" sz="3200" b="1" dirty="0" err="1">
                <a:solidFill>
                  <a:schemeClr val="tx1"/>
                </a:solidFill>
              </a:rPr>
              <a:t>Midiya</a:t>
            </a:r>
            <a:r>
              <a:rPr lang="en-US" sz="3200" b="1" dirty="0">
                <a:solidFill>
                  <a:schemeClr val="tx1"/>
                </a:solidFill>
              </a:rPr>
              <a:t> </a:t>
            </a:r>
            <a:r>
              <a:rPr lang="en-US" sz="3200" b="1" dirty="0" err="1">
                <a:solidFill>
                  <a:schemeClr val="tx1"/>
                </a:solidFill>
              </a:rPr>
              <a:t>va</a:t>
            </a:r>
            <a:r>
              <a:rPr lang="en-US" sz="3200" b="1" dirty="0">
                <a:solidFill>
                  <a:schemeClr val="tx1"/>
                </a:solidFill>
              </a:rPr>
              <a:t> </a:t>
            </a:r>
            <a:r>
              <a:rPr lang="en-US" sz="3200" b="1" dirty="0" err="1">
                <a:solidFill>
                  <a:schemeClr val="tx1"/>
                </a:solidFill>
              </a:rPr>
              <a:t>Ossuriya</a:t>
            </a:r>
            <a:r>
              <a:rPr lang="en-US" sz="3200" b="1" dirty="0">
                <a:solidFill>
                  <a:schemeClr val="tx1"/>
                </a:solidFill>
              </a:rPr>
              <a:t> </a:t>
            </a:r>
            <a:r>
              <a:rPr lang="en-US" sz="3200" b="1" dirty="0" err="1">
                <a:solidFill>
                  <a:schemeClr val="tx1"/>
                </a:solidFill>
              </a:rPr>
              <a:t>o’rtasida</a:t>
            </a:r>
            <a:r>
              <a:rPr lang="en-US" sz="3200" b="1" dirty="0">
                <a:solidFill>
                  <a:schemeClr val="tx1"/>
                </a:solidFill>
              </a:rPr>
              <a:t> </a:t>
            </a:r>
            <a:r>
              <a:rPr lang="en-US" sz="3200" b="1" dirty="0" err="1">
                <a:solidFill>
                  <a:schemeClr val="tx1"/>
                </a:solidFill>
              </a:rPr>
              <a:t>urush</a:t>
            </a:r>
            <a:r>
              <a:rPr lang="en-US" sz="3200" b="1" dirty="0">
                <a:solidFill>
                  <a:schemeClr val="tx1"/>
                </a:solidFill>
              </a:rPr>
              <a:t> </a:t>
            </a:r>
            <a:r>
              <a:rPr lang="en-US" sz="3200" b="1" dirty="0" err="1">
                <a:solidFill>
                  <a:schemeClr val="tx1"/>
                </a:solidFill>
              </a:rPr>
              <a:t>kelib</a:t>
            </a:r>
            <a:r>
              <a:rPr lang="en-US" sz="3200" b="1" dirty="0">
                <a:solidFill>
                  <a:schemeClr val="tx1"/>
                </a:solidFill>
              </a:rPr>
              <a:t> </a:t>
            </a:r>
            <a:r>
              <a:rPr lang="en-US" sz="3200" b="1" dirty="0" err="1">
                <a:solidFill>
                  <a:schemeClr val="tx1"/>
                </a:solidFill>
              </a:rPr>
              <a:t>chiqqanda</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podshosi</a:t>
            </a:r>
            <a:r>
              <a:rPr lang="en-US" sz="3200" b="1" dirty="0">
                <a:solidFill>
                  <a:schemeClr val="tx1"/>
                </a:solidFill>
              </a:rPr>
              <a:t> </a:t>
            </a:r>
            <a:r>
              <a:rPr lang="en-US" sz="3200" b="1" dirty="0" err="1">
                <a:solidFill>
                  <a:schemeClr val="tx1"/>
                </a:solidFill>
              </a:rPr>
              <a:t>Ossuriya</a:t>
            </a:r>
            <a:r>
              <a:rPr lang="en-US" sz="3200" b="1" dirty="0">
                <a:solidFill>
                  <a:schemeClr val="tx1"/>
                </a:solidFill>
              </a:rPr>
              <a:t> </a:t>
            </a:r>
            <a:r>
              <a:rPr lang="en-US" sz="3200" b="1" dirty="0" err="1">
                <a:solidFill>
                  <a:schemeClr val="tx1"/>
                </a:solidFill>
              </a:rPr>
              <a:t>tomonidan</a:t>
            </a:r>
            <a:r>
              <a:rPr lang="en-US" sz="3200" b="1" dirty="0">
                <a:solidFill>
                  <a:schemeClr val="tx1"/>
                </a:solidFill>
              </a:rPr>
              <a:t> </a:t>
            </a:r>
            <a:r>
              <a:rPr lang="en-US" sz="3200" b="1" dirty="0" err="1">
                <a:solidFill>
                  <a:schemeClr val="tx1"/>
                </a:solidFill>
              </a:rPr>
              <a:t>turib</a:t>
            </a:r>
            <a:r>
              <a:rPr lang="en-US" sz="3200" b="1" dirty="0">
                <a:solidFill>
                  <a:schemeClr val="tx1"/>
                </a:solidFill>
              </a:rPr>
              <a:t> </a:t>
            </a:r>
            <a:r>
              <a:rPr lang="en-US" sz="3200" b="1" dirty="0" err="1">
                <a:solidFill>
                  <a:schemeClr val="tx1"/>
                </a:solidFill>
              </a:rPr>
              <a:t>Midiyaga</a:t>
            </a:r>
            <a:r>
              <a:rPr lang="en-US" sz="3200" b="1" dirty="0">
                <a:solidFill>
                  <a:schemeClr val="tx1"/>
                </a:solidFill>
              </a:rPr>
              <a:t> </a:t>
            </a:r>
            <a:r>
              <a:rPr lang="en-US" sz="3200" b="1" dirty="0" err="1">
                <a:solidFill>
                  <a:schemeClr val="tx1"/>
                </a:solidFill>
              </a:rPr>
              <a:t>qarshi</a:t>
            </a:r>
            <a:r>
              <a:rPr lang="en-US" sz="3200" b="1" dirty="0">
                <a:solidFill>
                  <a:schemeClr val="tx1"/>
                </a:solidFill>
              </a:rPr>
              <a:t> </a:t>
            </a:r>
            <a:r>
              <a:rPr lang="en-US" sz="3200" b="1" dirty="0" err="1">
                <a:solidFill>
                  <a:schemeClr val="tx1"/>
                </a:solidFill>
              </a:rPr>
              <a:t>qushin</a:t>
            </a:r>
            <a:r>
              <a:rPr lang="en-US" sz="3200" b="1" dirty="0">
                <a:solidFill>
                  <a:schemeClr val="tx1"/>
                </a:solidFill>
              </a:rPr>
              <a:t> </a:t>
            </a:r>
            <a:r>
              <a:rPr lang="en-US" sz="3200" b="1" dirty="0" err="1">
                <a:solidFill>
                  <a:schemeClr val="tx1"/>
                </a:solidFill>
              </a:rPr>
              <a:t>tortib</a:t>
            </a:r>
            <a:r>
              <a:rPr lang="en-US" sz="3200" b="1" dirty="0">
                <a:solidFill>
                  <a:schemeClr val="tx1"/>
                </a:solidFill>
              </a:rPr>
              <a:t> </a:t>
            </a:r>
            <a:r>
              <a:rPr lang="en-US" sz="3200" b="1" dirty="0" err="1">
                <a:solidFill>
                  <a:schemeClr val="tx1"/>
                </a:solidFill>
              </a:rPr>
              <a:t>borgan</a:t>
            </a:r>
            <a:r>
              <a:rPr lang="en-US" sz="3200" b="1" dirty="0">
                <a:solidFill>
                  <a:schemeClr val="tx1"/>
                </a:solidFill>
              </a:rPr>
              <a:t>. </a:t>
            </a:r>
            <a:r>
              <a:rPr lang="en-US" sz="3200" b="1" dirty="0" err="1">
                <a:solidFill>
                  <a:schemeClr val="tx1"/>
                </a:solidFill>
              </a:rPr>
              <a:t>Midiya</a:t>
            </a:r>
            <a:r>
              <a:rPr lang="en-US" sz="3200" b="1" dirty="0">
                <a:solidFill>
                  <a:schemeClr val="tx1"/>
                </a:solidFill>
              </a:rPr>
              <a:t> </a:t>
            </a:r>
            <a:r>
              <a:rPr lang="en-US" sz="3200" b="1" dirty="0" err="1">
                <a:solidFill>
                  <a:schemeClr val="tx1"/>
                </a:solidFill>
              </a:rPr>
              <a:t>aslzodalari</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qo’shini</a:t>
            </a:r>
            <a:r>
              <a:rPr lang="en-US" sz="3200" b="1" dirty="0">
                <a:solidFill>
                  <a:schemeClr val="tx1"/>
                </a:solidFill>
              </a:rPr>
              <a:t> </a:t>
            </a:r>
            <a:r>
              <a:rPr lang="en-US" sz="3200" b="1" dirty="0" err="1">
                <a:solidFill>
                  <a:schemeClr val="tx1"/>
                </a:solidFill>
              </a:rPr>
              <a:t>lashkarboshisi</a:t>
            </a:r>
            <a:r>
              <a:rPr lang="en-US" sz="3200" b="1" dirty="0">
                <a:solidFill>
                  <a:schemeClr val="tx1"/>
                </a:solidFill>
              </a:rPr>
              <a:t> </a:t>
            </a:r>
            <a:r>
              <a:rPr lang="en-US" sz="3200" b="1" dirty="0" err="1">
                <a:solidFill>
                  <a:schemeClr val="tx1"/>
                </a:solidFill>
              </a:rPr>
              <a:t>va</a:t>
            </a:r>
            <a:r>
              <a:rPr lang="en-US" sz="3200" b="1" dirty="0">
                <a:solidFill>
                  <a:schemeClr val="tx1"/>
                </a:solidFill>
              </a:rPr>
              <a:t> </a:t>
            </a:r>
            <a:r>
              <a:rPr lang="en-US" sz="3200" b="1" dirty="0" err="1">
                <a:solidFill>
                  <a:schemeClr val="tx1"/>
                </a:solidFill>
              </a:rPr>
              <a:t>uning</a:t>
            </a:r>
            <a:r>
              <a:rPr lang="en-US" sz="3200" b="1" dirty="0">
                <a:solidFill>
                  <a:schemeClr val="tx1"/>
                </a:solidFill>
              </a:rPr>
              <a:t>  </a:t>
            </a:r>
            <a:r>
              <a:rPr lang="en-US" sz="3200" b="1" dirty="0" err="1">
                <a:solidFill>
                  <a:schemeClr val="tx1"/>
                </a:solidFill>
              </a:rPr>
              <a:t>qo’shinlarini</a:t>
            </a:r>
            <a:r>
              <a:rPr lang="en-US" sz="3200" b="1" dirty="0">
                <a:solidFill>
                  <a:schemeClr val="tx1"/>
                </a:solidFill>
              </a:rPr>
              <a:t> </a:t>
            </a:r>
            <a:r>
              <a:rPr lang="en-US" sz="3200" b="1" dirty="0" err="1">
                <a:solidFill>
                  <a:schemeClr val="tx1"/>
                </a:solidFill>
              </a:rPr>
              <a:t>o’z</a:t>
            </a:r>
            <a:r>
              <a:rPr lang="en-US" sz="3200" b="1" dirty="0">
                <a:solidFill>
                  <a:schemeClr val="tx1"/>
                </a:solidFill>
              </a:rPr>
              <a:t> </a:t>
            </a:r>
            <a:r>
              <a:rPr lang="en-US" sz="3200" b="1" dirty="0" err="1">
                <a:solidFill>
                  <a:schemeClr val="tx1"/>
                </a:solidFill>
              </a:rPr>
              <a:t>tomoniga</a:t>
            </a:r>
            <a:r>
              <a:rPr lang="en-US" sz="3200" b="1" dirty="0">
                <a:solidFill>
                  <a:schemeClr val="tx1"/>
                </a:solidFill>
              </a:rPr>
              <a:t> </a:t>
            </a:r>
            <a:r>
              <a:rPr lang="en-US" sz="3200" b="1" dirty="0" err="1">
                <a:solidFill>
                  <a:schemeClr val="tx1"/>
                </a:solidFill>
              </a:rPr>
              <a:t>og’dirib</a:t>
            </a:r>
            <a:r>
              <a:rPr lang="en-US" sz="3200" b="1" dirty="0">
                <a:solidFill>
                  <a:schemeClr val="tx1"/>
                </a:solidFill>
              </a:rPr>
              <a:t> </a:t>
            </a:r>
            <a:r>
              <a:rPr lang="en-US" sz="3200" b="1" dirty="0" err="1">
                <a:solidFill>
                  <a:schemeClr val="tx1"/>
                </a:solidFill>
              </a:rPr>
              <a:t>olgach</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va</a:t>
            </a:r>
            <a:r>
              <a:rPr lang="en-US" sz="3200" b="1" dirty="0">
                <a:solidFill>
                  <a:schemeClr val="tx1"/>
                </a:solidFill>
              </a:rPr>
              <a:t> </a:t>
            </a:r>
            <a:r>
              <a:rPr lang="en-US" sz="3200" b="1" dirty="0" err="1">
                <a:solidFill>
                  <a:schemeClr val="tx1"/>
                </a:solidFill>
              </a:rPr>
              <a:t>Midiya</a:t>
            </a:r>
            <a:r>
              <a:rPr lang="en-US" sz="3200" b="1" dirty="0">
                <a:solidFill>
                  <a:schemeClr val="tx1"/>
                </a:solidFill>
              </a:rPr>
              <a:t> </a:t>
            </a:r>
            <a:r>
              <a:rPr lang="en-US" sz="3200" b="1" dirty="0" err="1">
                <a:solidFill>
                  <a:schemeClr val="tx1"/>
                </a:solidFill>
              </a:rPr>
              <a:t>qushinlari</a:t>
            </a:r>
            <a:r>
              <a:rPr lang="en-US" sz="3200" b="1" dirty="0">
                <a:solidFill>
                  <a:schemeClr val="tx1"/>
                </a:solidFill>
              </a:rPr>
              <a:t> </a:t>
            </a:r>
            <a:r>
              <a:rPr lang="en-US" sz="3200" b="1" dirty="0" err="1">
                <a:solidFill>
                  <a:schemeClr val="tx1"/>
                </a:solidFill>
              </a:rPr>
              <a:t>birlashib</a:t>
            </a:r>
            <a:r>
              <a:rPr lang="en-US" sz="3200" b="1" dirty="0">
                <a:solidFill>
                  <a:schemeClr val="tx1"/>
                </a:solidFill>
              </a:rPr>
              <a:t> </a:t>
            </a:r>
            <a:r>
              <a:rPr lang="en-US" sz="3200" b="1" dirty="0" err="1">
                <a:solidFill>
                  <a:schemeClr val="tx1"/>
                </a:solidFill>
              </a:rPr>
              <a:t>Ossuriyaga</a:t>
            </a:r>
            <a:r>
              <a:rPr lang="en-US" sz="3200" b="1" dirty="0">
                <a:solidFill>
                  <a:schemeClr val="tx1"/>
                </a:solidFill>
              </a:rPr>
              <a:t> </a:t>
            </a:r>
            <a:r>
              <a:rPr lang="en-US" sz="3200" b="1" dirty="0" err="1">
                <a:solidFill>
                  <a:schemeClr val="tx1"/>
                </a:solidFill>
              </a:rPr>
              <a:t>qarshi</a:t>
            </a:r>
            <a:r>
              <a:rPr lang="en-US" sz="3200" b="1" dirty="0">
                <a:solidFill>
                  <a:schemeClr val="tx1"/>
                </a:solidFill>
              </a:rPr>
              <a:t> </a:t>
            </a:r>
            <a:r>
              <a:rPr lang="en-US" sz="3200" b="1" dirty="0" err="1">
                <a:solidFill>
                  <a:schemeClr val="tx1"/>
                </a:solidFill>
              </a:rPr>
              <a:t>urush</a:t>
            </a:r>
            <a:r>
              <a:rPr lang="en-US" sz="3200" b="1" dirty="0">
                <a:solidFill>
                  <a:schemeClr val="tx1"/>
                </a:solidFill>
              </a:rPr>
              <a:t> </a:t>
            </a:r>
            <a:r>
              <a:rPr lang="en-US" sz="3200" b="1" dirty="0" err="1">
                <a:solidFill>
                  <a:schemeClr val="tx1"/>
                </a:solidFill>
              </a:rPr>
              <a:t>olib</a:t>
            </a:r>
            <a:r>
              <a:rPr lang="en-US" sz="3200" b="1" dirty="0">
                <a:solidFill>
                  <a:schemeClr val="tx1"/>
                </a:solidFill>
              </a:rPr>
              <a:t> </a:t>
            </a:r>
            <a:r>
              <a:rPr lang="en-US" sz="3200" b="1" dirty="0" err="1">
                <a:solidFill>
                  <a:schemeClr val="tx1"/>
                </a:solidFill>
              </a:rPr>
              <a:t>boradi</a:t>
            </a:r>
            <a:r>
              <a:rPr lang="en-US" sz="3200" b="1" dirty="0">
                <a:solidFill>
                  <a:schemeClr val="tx1"/>
                </a:solidFill>
              </a:rPr>
              <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Autofit/>
          </a:bodyPr>
          <a:lstStyle/>
          <a:p>
            <a:pPr marL="0" indent="0" algn="ctr" eaLnBrk="1" fontAlgn="auto" hangingPunct="1">
              <a:lnSpc>
                <a:spcPct val="115000"/>
              </a:lnSpc>
              <a:spcAft>
                <a:spcPts val="0"/>
              </a:spcAft>
              <a:buFont typeface="Wingdings 2"/>
              <a:buNone/>
              <a:defRPr/>
            </a:pPr>
            <a:r>
              <a:rPr lang="en-US" dirty="0" err="1">
                <a:solidFill>
                  <a:schemeClr val="tx1"/>
                </a:solidFill>
                <a:latin typeface="Times New Roman" pitchFamily="18" charset="0"/>
                <a:cs typeface="Times New Roman" pitchFamily="18" charset="0"/>
              </a:rPr>
              <a:t>Qadimgi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Baqtriya</a:t>
            </a:r>
            <a:r>
              <a:rPr lang="en-US" dirty="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davlati</a:t>
            </a:r>
            <a:endParaRPr lang="ru-RU"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defRPr/>
            </a:pPr>
            <a:r>
              <a:rPr lang="en-US" sz="3200" b="1" dirty="0" err="1">
                <a:solidFill>
                  <a:schemeClr val="tx1"/>
                </a:solidFill>
              </a:rPr>
              <a:t>Ktesiy</a:t>
            </a:r>
            <a:r>
              <a:rPr lang="en-US" sz="3200" b="1" dirty="0">
                <a:solidFill>
                  <a:schemeClr val="tx1"/>
                </a:solidFill>
              </a:rPr>
              <a:t> </a:t>
            </a:r>
            <a:r>
              <a:rPr lang="en-US" sz="3200" b="1" dirty="0" err="1">
                <a:solidFill>
                  <a:schemeClr val="tx1"/>
                </a:solidFill>
              </a:rPr>
              <a:t>Kir</a:t>
            </a:r>
            <a:r>
              <a:rPr lang="en-US" sz="3200" b="1" dirty="0">
                <a:solidFill>
                  <a:schemeClr val="tx1"/>
                </a:solidFill>
              </a:rPr>
              <a:t> II </a:t>
            </a:r>
            <a:r>
              <a:rPr lang="en-US" sz="3200" b="1" dirty="0" err="1">
                <a:solidFill>
                  <a:schemeClr val="tx1"/>
                </a:solidFill>
              </a:rPr>
              <a:t>Markaziy</a:t>
            </a:r>
            <a:r>
              <a:rPr lang="en-US" sz="3200" b="1" dirty="0">
                <a:solidFill>
                  <a:schemeClr val="tx1"/>
                </a:solidFill>
              </a:rPr>
              <a:t>  </a:t>
            </a:r>
            <a:r>
              <a:rPr lang="en-US" sz="3200" b="1" dirty="0" err="1">
                <a:solidFill>
                  <a:schemeClr val="tx1"/>
                </a:solidFill>
              </a:rPr>
              <a:t>Osiyoga</a:t>
            </a:r>
            <a:r>
              <a:rPr lang="en-US" sz="3200" b="1" dirty="0">
                <a:solidFill>
                  <a:schemeClr val="tx1"/>
                </a:solidFill>
              </a:rPr>
              <a:t> </a:t>
            </a:r>
            <a:r>
              <a:rPr lang="en-US" sz="3200" b="1" dirty="0" err="1">
                <a:solidFill>
                  <a:schemeClr val="tx1"/>
                </a:solidFill>
              </a:rPr>
              <a:t>qilgan</a:t>
            </a:r>
            <a:r>
              <a:rPr lang="en-US" sz="3200" b="1" dirty="0">
                <a:solidFill>
                  <a:schemeClr val="tx1"/>
                </a:solidFill>
              </a:rPr>
              <a:t> </a:t>
            </a:r>
            <a:r>
              <a:rPr lang="en-US" sz="3200" b="1" dirty="0" err="1">
                <a:solidFill>
                  <a:schemeClr val="tx1"/>
                </a:solidFill>
              </a:rPr>
              <a:t>yurish</a:t>
            </a:r>
            <a:r>
              <a:rPr lang="en-US" sz="3200" b="1" dirty="0">
                <a:solidFill>
                  <a:schemeClr val="tx1"/>
                </a:solidFill>
              </a:rPr>
              <a:t> </a:t>
            </a:r>
            <a:r>
              <a:rPr lang="en-US" sz="3200" b="1" dirty="0" err="1">
                <a:solidFill>
                  <a:schemeClr val="tx1"/>
                </a:solidFill>
              </a:rPr>
              <a:t>munosabati</a:t>
            </a:r>
            <a:r>
              <a:rPr lang="en-US" sz="3200" b="1" dirty="0">
                <a:solidFill>
                  <a:schemeClr val="tx1"/>
                </a:solidFill>
              </a:rPr>
              <a:t> </a:t>
            </a:r>
            <a:r>
              <a:rPr lang="en-US" sz="3200" b="1" dirty="0" err="1">
                <a:solidFill>
                  <a:schemeClr val="tx1"/>
                </a:solidFill>
              </a:rPr>
              <a:t>bilan</a:t>
            </a:r>
            <a:r>
              <a:rPr lang="en-US" sz="3200" b="1" dirty="0">
                <a:solidFill>
                  <a:schemeClr val="tx1"/>
                </a:solidFill>
              </a:rPr>
              <a:t> </a:t>
            </a:r>
            <a:r>
              <a:rPr lang="en-US" sz="3200" b="1" dirty="0" err="1">
                <a:solidFill>
                  <a:schemeClr val="tx1"/>
                </a:solidFill>
              </a:rPr>
              <a:t>yana</a:t>
            </a:r>
            <a:r>
              <a:rPr lang="en-US" sz="3200" b="1" dirty="0">
                <a:solidFill>
                  <a:schemeClr val="tx1"/>
                </a:solidFill>
              </a:rPr>
              <a:t> </a:t>
            </a:r>
            <a:r>
              <a:rPr lang="en-US" sz="3200" b="1" dirty="0" err="1">
                <a:solidFill>
                  <a:schemeClr val="tx1"/>
                </a:solidFill>
              </a:rPr>
              <a:t>Baqtriya</a:t>
            </a:r>
            <a:r>
              <a:rPr lang="en-US" sz="3200" b="1" dirty="0">
                <a:solidFill>
                  <a:schemeClr val="tx1"/>
                </a:solidFill>
              </a:rPr>
              <a:t> </a:t>
            </a:r>
            <a:r>
              <a:rPr lang="en-US" sz="3200" b="1" dirty="0" err="1">
                <a:solidFill>
                  <a:schemeClr val="tx1"/>
                </a:solidFill>
              </a:rPr>
              <a:t>haqida</a:t>
            </a:r>
            <a:r>
              <a:rPr lang="en-US" sz="3200" b="1" dirty="0">
                <a:solidFill>
                  <a:schemeClr val="tx1"/>
                </a:solidFill>
              </a:rPr>
              <a:t> </a:t>
            </a:r>
            <a:r>
              <a:rPr lang="en-US" sz="3200" b="1" dirty="0" err="1">
                <a:solidFill>
                  <a:schemeClr val="tx1"/>
                </a:solidFill>
              </a:rPr>
              <a:t>tuxtalib</a:t>
            </a:r>
            <a:r>
              <a:rPr lang="en-US" sz="3200" b="1" dirty="0">
                <a:solidFill>
                  <a:schemeClr val="tx1"/>
                </a:solidFill>
              </a:rPr>
              <a:t> </a:t>
            </a:r>
            <a:r>
              <a:rPr lang="en-US" sz="3200" b="1" dirty="0" err="1">
                <a:solidFill>
                  <a:schemeClr val="tx1"/>
                </a:solidFill>
              </a:rPr>
              <a:t>o’tadi</a:t>
            </a:r>
            <a:r>
              <a:rPr lang="en-US" sz="3200" b="1" dirty="0">
                <a:solidFill>
                  <a:schemeClr val="tx1"/>
                </a:solidFill>
              </a:rPr>
              <a:t>. </a:t>
            </a:r>
            <a:r>
              <a:rPr lang="en-US" sz="3200" b="1" dirty="0" err="1">
                <a:solidFill>
                  <a:schemeClr val="tx1"/>
                </a:solidFill>
              </a:rPr>
              <a:t>Uning</a:t>
            </a:r>
            <a:r>
              <a:rPr lang="en-US" sz="3200" b="1" dirty="0">
                <a:solidFill>
                  <a:schemeClr val="tx1"/>
                </a:solidFill>
              </a:rPr>
              <a:t> </a:t>
            </a:r>
            <a:r>
              <a:rPr lang="en-US" sz="3200" b="1" dirty="0" err="1">
                <a:solidFill>
                  <a:schemeClr val="tx1"/>
                </a:solidFill>
              </a:rPr>
              <a:t>ta’kidlashicha</a:t>
            </a:r>
            <a:r>
              <a:rPr lang="en-US" sz="3200" b="1" dirty="0">
                <a:solidFill>
                  <a:schemeClr val="tx1"/>
                </a:solidFill>
              </a:rPr>
              <a:t>, </a:t>
            </a:r>
            <a:r>
              <a:rPr lang="en-US" sz="3200" b="1" dirty="0" err="1">
                <a:solidFill>
                  <a:schemeClr val="tx1"/>
                </a:solidFill>
              </a:rPr>
              <a:t>Kir</a:t>
            </a:r>
            <a:r>
              <a:rPr lang="en-US" sz="3200" b="1" dirty="0">
                <a:solidFill>
                  <a:schemeClr val="tx1"/>
                </a:solidFill>
              </a:rPr>
              <a:t> II </a:t>
            </a:r>
            <a:r>
              <a:rPr lang="en-US" sz="3200" b="1" dirty="0" err="1">
                <a:solidFill>
                  <a:schemeClr val="tx1"/>
                </a:solidFill>
              </a:rPr>
              <a:t>dastlab</a:t>
            </a:r>
            <a:r>
              <a:rPr lang="en-US" sz="3200" b="1" dirty="0">
                <a:solidFill>
                  <a:schemeClr val="tx1"/>
                </a:solidFill>
              </a:rPr>
              <a:t> </a:t>
            </a:r>
            <a:r>
              <a:rPr lang="en-US" sz="3200" b="1" dirty="0" err="1">
                <a:solidFill>
                  <a:schemeClr val="tx1"/>
                </a:solidFill>
              </a:rPr>
              <a:t>Baqtriyani</a:t>
            </a:r>
            <a:r>
              <a:rPr lang="en-US" sz="3200" b="1" dirty="0">
                <a:solidFill>
                  <a:schemeClr val="tx1"/>
                </a:solidFill>
              </a:rPr>
              <a:t> </a:t>
            </a:r>
            <a:r>
              <a:rPr lang="en-US" sz="3200" b="1" dirty="0" err="1">
                <a:solidFill>
                  <a:schemeClr val="tx1"/>
                </a:solidFill>
              </a:rPr>
              <a:t>egallay</a:t>
            </a:r>
            <a:r>
              <a:rPr lang="en-US" sz="3200" b="1" dirty="0">
                <a:solidFill>
                  <a:schemeClr val="tx1"/>
                </a:solidFill>
              </a:rPr>
              <a:t> </a:t>
            </a:r>
            <a:r>
              <a:rPr lang="en-US" sz="3200" b="1" dirty="0" err="1">
                <a:solidFill>
                  <a:schemeClr val="tx1"/>
                </a:solidFill>
              </a:rPr>
              <a:t>olmaydi</a:t>
            </a:r>
            <a:r>
              <a:rPr lang="en-US" sz="3200" b="1" dirty="0">
                <a:solidFill>
                  <a:schemeClr val="tx1"/>
                </a:solidFill>
              </a:rPr>
              <a:t>. </a:t>
            </a:r>
            <a:r>
              <a:rPr lang="en-US" sz="3200" b="1" dirty="0" err="1">
                <a:solidFill>
                  <a:schemeClr val="tx1"/>
                </a:solidFill>
              </a:rPr>
              <a:t>Faqat</a:t>
            </a:r>
            <a:r>
              <a:rPr lang="en-US" sz="3200" b="1" dirty="0">
                <a:solidFill>
                  <a:schemeClr val="tx1"/>
                </a:solidFill>
              </a:rPr>
              <a:t> </a:t>
            </a:r>
            <a:r>
              <a:rPr lang="en-US" sz="3200" b="1" dirty="0" err="1">
                <a:solidFill>
                  <a:schemeClr val="tx1"/>
                </a:solidFill>
              </a:rPr>
              <a:t>baqtriyaliklar</a:t>
            </a:r>
            <a:r>
              <a:rPr lang="en-US" sz="3200" b="1" dirty="0">
                <a:solidFill>
                  <a:schemeClr val="tx1"/>
                </a:solidFill>
              </a:rPr>
              <a:t> </a:t>
            </a:r>
            <a:r>
              <a:rPr lang="en-US" sz="3200" b="1" dirty="0" err="1">
                <a:solidFill>
                  <a:schemeClr val="tx1"/>
                </a:solidFill>
              </a:rPr>
              <a:t>Midiya</a:t>
            </a:r>
            <a:r>
              <a:rPr lang="en-US" sz="3200" b="1" dirty="0">
                <a:solidFill>
                  <a:schemeClr val="tx1"/>
                </a:solidFill>
              </a:rPr>
              <a:t> </a:t>
            </a:r>
            <a:r>
              <a:rPr lang="en-US" sz="3200" b="1" dirty="0" err="1">
                <a:solidFill>
                  <a:schemeClr val="tx1"/>
                </a:solidFill>
              </a:rPr>
              <a:t>podshosi</a:t>
            </a:r>
            <a:r>
              <a:rPr lang="en-US" sz="3200" b="1" dirty="0">
                <a:solidFill>
                  <a:schemeClr val="tx1"/>
                </a:solidFill>
              </a:rPr>
              <a:t> </a:t>
            </a:r>
            <a:r>
              <a:rPr lang="en-US" sz="3200" b="1" dirty="0" err="1">
                <a:solidFill>
                  <a:schemeClr val="tx1"/>
                </a:solidFill>
              </a:rPr>
              <a:t>Astiagning</a:t>
            </a:r>
            <a:r>
              <a:rPr lang="en-US" sz="3200" b="1" dirty="0">
                <a:solidFill>
                  <a:schemeClr val="tx1"/>
                </a:solidFill>
              </a:rPr>
              <a:t> </a:t>
            </a:r>
            <a:r>
              <a:rPr lang="en-US" sz="3200" b="1" dirty="0" err="1">
                <a:solidFill>
                  <a:schemeClr val="tx1"/>
                </a:solidFill>
              </a:rPr>
              <a:t>Kir</a:t>
            </a:r>
            <a:r>
              <a:rPr lang="en-US" sz="3200" b="1" dirty="0">
                <a:solidFill>
                  <a:schemeClr val="tx1"/>
                </a:solidFill>
              </a:rPr>
              <a:t> II </a:t>
            </a:r>
            <a:r>
              <a:rPr lang="en-US" sz="3200" b="1" dirty="0" err="1">
                <a:solidFill>
                  <a:schemeClr val="tx1"/>
                </a:solidFill>
              </a:rPr>
              <a:t>ni</a:t>
            </a:r>
            <a:r>
              <a:rPr lang="en-US" sz="3200" b="1" dirty="0">
                <a:solidFill>
                  <a:schemeClr val="tx1"/>
                </a:solidFill>
              </a:rPr>
              <a:t> </a:t>
            </a:r>
            <a:r>
              <a:rPr lang="en-US" sz="3200" b="1" dirty="0" err="1">
                <a:solidFill>
                  <a:schemeClr val="tx1"/>
                </a:solidFill>
              </a:rPr>
              <a:t>o’zining</a:t>
            </a:r>
            <a:r>
              <a:rPr lang="en-US" sz="3200" b="1" dirty="0">
                <a:solidFill>
                  <a:schemeClr val="tx1"/>
                </a:solidFill>
              </a:rPr>
              <a:t> </a:t>
            </a:r>
            <a:r>
              <a:rPr lang="en-US" sz="3200" b="1" dirty="0" err="1">
                <a:solidFill>
                  <a:schemeClr val="tx1"/>
                </a:solidFill>
              </a:rPr>
              <a:t>qonuniy</a:t>
            </a:r>
            <a:r>
              <a:rPr lang="en-US" sz="3200" b="1" dirty="0">
                <a:solidFill>
                  <a:schemeClr val="tx1"/>
                </a:solidFill>
              </a:rPr>
              <a:t> </a:t>
            </a:r>
            <a:r>
              <a:rPr lang="en-US" sz="3200" b="1" dirty="0" err="1">
                <a:solidFill>
                  <a:schemeClr val="tx1"/>
                </a:solidFill>
              </a:rPr>
              <a:t>vorisi</a:t>
            </a:r>
            <a:r>
              <a:rPr lang="en-US" sz="3200" b="1" dirty="0">
                <a:solidFill>
                  <a:schemeClr val="tx1"/>
                </a:solidFill>
              </a:rPr>
              <a:t> </a:t>
            </a:r>
            <a:r>
              <a:rPr lang="en-US" sz="3200" b="1" dirty="0" err="1">
                <a:solidFill>
                  <a:schemeClr val="tx1"/>
                </a:solidFill>
              </a:rPr>
              <a:t>sifatida</a:t>
            </a:r>
            <a:r>
              <a:rPr lang="en-US" sz="3200" b="1" dirty="0">
                <a:solidFill>
                  <a:schemeClr val="tx1"/>
                </a:solidFill>
              </a:rPr>
              <a:t> tan </a:t>
            </a:r>
            <a:r>
              <a:rPr lang="en-US" sz="3200" b="1" dirty="0" err="1">
                <a:solidFill>
                  <a:schemeClr val="tx1"/>
                </a:solidFill>
              </a:rPr>
              <a:t>olganligini</a:t>
            </a:r>
            <a:r>
              <a:rPr lang="en-US" sz="3200" b="1" dirty="0">
                <a:solidFill>
                  <a:schemeClr val="tx1"/>
                </a:solidFill>
              </a:rPr>
              <a:t> </a:t>
            </a:r>
            <a:r>
              <a:rPr lang="en-US" sz="3200" b="1" dirty="0" err="1">
                <a:solidFill>
                  <a:schemeClr val="tx1"/>
                </a:solidFill>
              </a:rPr>
              <a:t>eshitgach</a:t>
            </a:r>
            <a:r>
              <a:rPr lang="en-US" sz="3200" b="1" dirty="0">
                <a:solidFill>
                  <a:schemeClr val="tx1"/>
                </a:solidFill>
              </a:rPr>
              <a:t> </a:t>
            </a:r>
            <a:r>
              <a:rPr lang="en-US" sz="3200" b="1" dirty="0" err="1">
                <a:solidFill>
                  <a:schemeClr val="tx1"/>
                </a:solidFill>
              </a:rPr>
              <a:t>unga</a:t>
            </a:r>
            <a:r>
              <a:rPr lang="en-US" sz="3200" b="1" dirty="0">
                <a:solidFill>
                  <a:schemeClr val="tx1"/>
                </a:solidFill>
              </a:rPr>
              <a:t> </a:t>
            </a:r>
            <a:r>
              <a:rPr lang="en-US" sz="3200" b="1" dirty="0" err="1">
                <a:solidFill>
                  <a:schemeClr val="tx1"/>
                </a:solidFill>
              </a:rPr>
              <a:t>qarshiliksiz</a:t>
            </a:r>
            <a:r>
              <a:rPr lang="en-US" sz="3200" b="1" dirty="0">
                <a:solidFill>
                  <a:schemeClr val="tx1"/>
                </a:solidFill>
              </a:rPr>
              <a:t> </a:t>
            </a:r>
            <a:r>
              <a:rPr lang="en-US" sz="3200" b="1" dirty="0" err="1">
                <a:solidFill>
                  <a:schemeClr val="tx1"/>
                </a:solidFill>
              </a:rPr>
              <a:t>taslim</a:t>
            </a:r>
            <a:r>
              <a:rPr lang="en-US" sz="3200" b="1" dirty="0">
                <a:solidFill>
                  <a:schemeClr val="tx1"/>
                </a:solidFill>
              </a:rPr>
              <a:t> </a:t>
            </a:r>
            <a:r>
              <a:rPr lang="en-US" sz="3200" b="1" dirty="0" err="1">
                <a:solidFill>
                  <a:schemeClr val="tx1"/>
                </a:solidFill>
              </a:rPr>
              <a:t>bo’ladilar</a:t>
            </a:r>
            <a:r>
              <a:rPr lang="en-US" sz="3200" b="1" dirty="0">
                <a:solidFill>
                  <a:schemeClr val="tx1"/>
                </a:solidFill>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1588" y="-25400"/>
            <a:ext cx="9144000" cy="646113"/>
          </a:xfrm>
          <a:solidFill>
            <a:schemeClr val="bg2">
              <a:lumMod val="50000"/>
            </a:schemeClr>
          </a:solidFill>
          <a:ln>
            <a:solidFill>
              <a:schemeClr val="accent1"/>
            </a:solidFill>
          </a:ln>
        </p:spPr>
        <p:txBody>
          <a:bodyPr>
            <a:noAutofit/>
          </a:bodyPr>
          <a:lstStyle/>
          <a:p>
            <a:pPr marL="0" indent="0" algn="ctr" eaLnBrk="1" fontAlgn="auto" hangingPunct="1">
              <a:lnSpc>
                <a:spcPct val="115000"/>
              </a:lnSpc>
              <a:spcAft>
                <a:spcPts val="0"/>
              </a:spcAft>
              <a:buFont typeface="Wingdings 2"/>
              <a:buNone/>
              <a:defRPr/>
            </a:pPr>
            <a:r>
              <a:rPr lang="en-US" dirty="0" err="1">
                <a:solidFill>
                  <a:schemeClr val="tx1"/>
                </a:solidFill>
                <a:latin typeface="Times New Roman" pitchFamily="18" charset="0"/>
                <a:cs typeface="Times New Roman" pitchFamily="18" charset="0"/>
              </a:rPr>
              <a:t>Qadimgi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Baqtriya</a:t>
            </a:r>
            <a:r>
              <a:rPr lang="en-US" dirty="0">
                <a:solidFill>
                  <a:schemeClr val="tx1"/>
                </a:solidFill>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davlati</a:t>
            </a:r>
            <a:endParaRPr lang="ru-RU" dirty="0">
              <a:latin typeface="Times New Roman"/>
              <a:ea typeface="Times New Roman"/>
            </a:endParaRPr>
          </a:p>
        </p:txBody>
      </p:sp>
      <p:sp>
        <p:nvSpPr>
          <p:cNvPr id="2" name="Скругленный прямоугольник 1"/>
          <p:cNvSpPr/>
          <p:nvPr/>
        </p:nvSpPr>
        <p:spPr>
          <a:xfrm>
            <a:off x="0" y="908050"/>
            <a:ext cx="9144000" cy="594995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just" fontAlgn="auto" hangingPunct="0">
              <a:spcAft>
                <a:spcPts val="0"/>
              </a:spcAft>
              <a:defRPr/>
            </a:pPr>
            <a:r>
              <a:rPr lang="en-US" sz="3200" b="1" dirty="0" err="1">
                <a:solidFill>
                  <a:schemeClr val="tx1"/>
                </a:solidFill>
              </a:rPr>
              <a:t>Ktesiy</a:t>
            </a:r>
            <a:r>
              <a:rPr lang="en-US" sz="3200" b="1" dirty="0">
                <a:solidFill>
                  <a:schemeClr val="tx1"/>
                </a:solidFill>
              </a:rPr>
              <a:t> </a:t>
            </a:r>
            <a:r>
              <a:rPr lang="en-US" sz="3200" b="1" dirty="0" err="1">
                <a:solidFill>
                  <a:schemeClr val="tx1"/>
                </a:solidFill>
              </a:rPr>
              <a:t>o’zi</a:t>
            </a:r>
            <a:r>
              <a:rPr lang="en-US" sz="3200" b="1" dirty="0">
                <a:solidFill>
                  <a:schemeClr val="tx1"/>
                </a:solidFill>
              </a:rPr>
              <a:t> </a:t>
            </a:r>
            <a:r>
              <a:rPr lang="en-US" sz="3200" b="1" dirty="0" err="1">
                <a:solidFill>
                  <a:schemeClr val="tx1"/>
                </a:solidFill>
              </a:rPr>
              <a:t>yozgan</a:t>
            </a:r>
            <a:r>
              <a:rPr lang="en-US" sz="3200" b="1" dirty="0">
                <a:solidFill>
                  <a:schemeClr val="tx1"/>
                </a:solidFill>
              </a:rPr>
              <a:t> </a:t>
            </a:r>
            <a:r>
              <a:rPr lang="en-US" sz="3200" b="1" dirty="0" err="1">
                <a:solidFill>
                  <a:schemeClr val="tx1"/>
                </a:solidFill>
              </a:rPr>
              <a:t>ma’lumotlarni</a:t>
            </a:r>
            <a:r>
              <a:rPr lang="en-US" sz="3200" b="1" dirty="0">
                <a:solidFill>
                  <a:schemeClr val="tx1"/>
                </a:solidFill>
              </a:rPr>
              <a:t> </a:t>
            </a:r>
            <a:r>
              <a:rPr lang="en-US" sz="3200" b="1" dirty="0" err="1">
                <a:solidFill>
                  <a:schemeClr val="tx1"/>
                </a:solidFill>
              </a:rPr>
              <a:t>to’qib</a:t>
            </a:r>
            <a:r>
              <a:rPr lang="en-US" sz="3200" b="1" dirty="0">
                <a:solidFill>
                  <a:schemeClr val="tx1"/>
                </a:solidFill>
              </a:rPr>
              <a:t> </a:t>
            </a:r>
            <a:r>
              <a:rPr lang="en-US" sz="3200" b="1" dirty="0" err="1">
                <a:solidFill>
                  <a:schemeClr val="tx1"/>
                </a:solidFill>
              </a:rPr>
              <a:t>yozgan</a:t>
            </a:r>
            <a:r>
              <a:rPr lang="en-US" sz="3200" b="1" dirty="0">
                <a:solidFill>
                  <a:schemeClr val="tx1"/>
                </a:solidFill>
              </a:rPr>
              <a:t> </a:t>
            </a:r>
            <a:r>
              <a:rPr lang="en-US" sz="3200" b="1" dirty="0" err="1">
                <a:solidFill>
                  <a:schemeClr val="tx1"/>
                </a:solidFill>
              </a:rPr>
              <a:t>emas</a:t>
            </a:r>
            <a:r>
              <a:rPr lang="en-US" sz="3200" b="1" dirty="0">
                <a:solidFill>
                  <a:schemeClr val="tx1"/>
                </a:solidFill>
              </a:rPr>
              <a:t>, </a:t>
            </a:r>
            <a:r>
              <a:rPr lang="en-US" sz="3200" b="1" dirty="0" err="1">
                <a:solidFill>
                  <a:schemeClr val="tx1"/>
                </a:solidFill>
              </a:rPr>
              <a:t>balki</a:t>
            </a:r>
            <a:r>
              <a:rPr lang="en-US" sz="3200" b="1" dirty="0">
                <a:solidFill>
                  <a:schemeClr val="tx1"/>
                </a:solidFill>
              </a:rPr>
              <a:t> </a:t>
            </a:r>
            <a:r>
              <a:rPr lang="en-US" sz="3200" b="1" dirty="0" err="1">
                <a:solidFill>
                  <a:schemeClr val="tx1"/>
                </a:solidFill>
              </a:rPr>
              <a:t>ahomoniylar</a:t>
            </a:r>
            <a:r>
              <a:rPr lang="en-US" sz="3200" b="1" dirty="0">
                <a:solidFill>
                  <a:schemeClr val="tx1"/>
                </a:solidFill>
              </a:rPr>
              <a:t> </a:t>
            </a:r>
            <a:r>
              <a:rPr lang="en-US" sz="3200" b="1" dirty="0" err="1">
                <a:solidFill>
                  <a:schemeClr val="tx1"/>
                </a:solidFill>
              </a:rPr>
              <a:t>podshosi</a:t>
            </a:r>
            <a:r>
              <a:rPr lang="en-US" sz="3200" b="1" dirty="0">
                <a:solidFill>
                  <a:schemeClr val="tx1"/>
                </a:solidFill>
              </a:rPr>
              <a:t> Doro II </a:t>
            </a:r>
            <a:r>
              <a:rPr lang="en-US" sz="3200" b="1" dirty="0" err="1">
                <a:solidFill>
                  <a:schemeClr val="tx1"/>
                </a:solidFill>
              </a:rPr>
              <a:t>va</a:t>
            </a:r>
            <a:r>
              <a:rPr lang="en-US" sz="3200" b="1" dirty="0">
                <a:solidFill>
                  <a:schemeClr val="tx1"/>
                </a:solidFill>
              </a:rPr>
              <a:t> </a:t>
            </a:r>
            <a:r>
              <a:rPr lang="en-US" sz="3200" b="1" dirty="0" err="1">
                <a:solidFill>
                  <a:schemeClr val="tx1"/>
                </a:solidFill>
              </a:rPr>
              <a:t>Artakserks</a:t>
            </a:r>
            <a:r>
              <a:rPr lang="en-US" sz="3200" b="1" dirty="0">
                <a:solidFill>
                  <a:schemeClr val="tx1"/>
                </a:solidFill>
              </a:rPr>
              <a:t> II </a:t>
            </a:r>
            <a:r>
              <a:rPr lang="en-US" sz="3200" b="1" dirty="0" err="1">
                <a:solidFill>
                  <a:schemeClr val="tx1"/>
                </a:solidFill>
              </a:rPr>
              <a:t>davrida</a:t>
            </a:r>
            <a:r>
              <a:rPr lang="en-US" sz="3200" b="1" dirty="0">
                <a:solidFill>
                  <a:schemeClr val="tx1"/>
                </a:solidFill>
              </a:rPr>
              <a:t> u </a:t>
            </a:r>
            <a:r>
              <a:rPr lang="en-US" sz="3200" b="1" dirty="0" err="1">
                <a:solidFill>
                  <a:schemeClr val="tx1"/>
                </a:solidFill>
              </a:rPr>
              <a:t>Eronda</a:t>
            </a:r>
            <a:r>
              <a:rPr lang="en-US" sz="3200" b="1" dirty="0">
                <a:solidFill>
                  <a:schemeClr val="tx1"/>
                </a:solidFill>
              </a:rPr>
              <a:t> </a:t>
            </a:r>
            <a:r>
              <a:rPr lang="en-US" sz="3200" b="1" dirty="0" err="1">
                <a:solidFill>
                  <a:schemeClr val="tx1"/>
                </a:solidFill>
              </a:rPr>
              <a:t>saroy</a:t>
            </a:r>
            <a:r>
              <a:rPr lang="en-US" sz="3200" b="1" dirty="0">
                <a:solidFill>
                  <a:schemeClr val="tx1"/>
                </a:solidFill>
              </a:rPr>
              <a:t> </a:t>
            </a:r>
            <a:r>
              <a:rPr lang="en-US" sz="3200" b="1" dirty="0" err="1">
                <a:solidFill>
                  <a:schemeClr val="tx1"/>
                </a:solidFill>
              </a:rPr>
              <a:t>tabibi</a:t>
            </a:r>
            <a:r>
              <a:rPr lang="en-US" sz="3200" b="1" dirty="0">
                <a:solidFill>
                  <a:schemeClr val="tx1"/>
                </a:solidFill>
              </a:rPr>
              <a:t> </a:t>
            </a:r>
            <a:r>
              <a:rPr lang="en-US" sz="3200" b="1" dirty="0" err="1">
                <a:solidFill>
                  <a:schemeClr val="tx1"/>
                </a:solidFill>
              </a:rPr>
              <a:t>bo’lib</a:t>
            </a:r>
            <a:r>
              <a:rPr lang="en-US" sz="3200" b="1" dirty="0">
                <a:solidFill>
                  <a:schemeClr val="tx1"/>
                </a:solidFill>
              </a:rPr>
              <a:t> </a:t>
            </a:r>
            <a:r>
              <a:rPr lang="en-US" sz="3200" b="1" dirty="0" err="1">
                <a:solidFill>
                  <a:schemeClr val="tx1"/>
                </a:solidFill>
              </a:rPr>
              <a:t>ishlagan</a:t>
            </a:r>
            <a:r>
              <a:rPr lang="en-US" sz="3200" b="1" dirty="0">
                <a:solidFill>
                  <a:schemeClr val="tx1"/>
                </a:solidFill>
              </a:rPr>
              <a:t>. </a:t>
            </a:r>
            <a:r>
              <a:rPr lang="en-US" sz="3200" b="1" dirty="0" err="1">
                <a:solidFill>
                  <a:schemeClr val="tx1"/>
                </a:solidFill>
              </a:rPr>
              <a:t>O’sha</a:t>
            </a:r>
            <a:r>
              <a:rPr lang="en-US" sz="3200" b="1" dirty="0">
                <a:solidFill>
                  <a:schemeClr val="tx1"/>
                </a:solidFill>
              </a:rPr>
              <a:t> </a:t>
            </a:r>
            <a:r>
              <a:rPr lang="en-US" sz="3200" b="1" dirty="0" err="1">
                <a:solidFill>
                  <a:schemeClr val="tx1"/>
                </a:solidFill>
              </a:rPr>
              <a:t>davrda</a:t>
            </a:r>
            <a:r>
              <a:rPr lang="en-US" sz="3200" b="1" dirty="0">
                <a:solidFill>
                  <a:schemeClr val="tx1"/>
                </a:solidFill>
              </a:rPr>
              <a:t> </a:t>
            </a:r>
            <a:r>
              <a:rPr lang="en-US" sz="3200" b="1" dirty="0" err="1">
                <a:solidFill>
                  <a:schemeClr val="tx1"/>
                </a:solidFill>
              </a:rPr>
              <a:t>saroy</a:t>
            </a:r>
            <a:r>
              <a:rPr lang="en-US" sz="3200" b="1" dirty="0">
                <a:solidFill>
                  <a:schemeClr val="tx1"/>
                </a:solidFill>
              </a:rPr>
              <a:t> </a:t>
            </a:r>
            <a:r>
              <a:rPr lang="en-US" sz="3200" b="1" dirty="0" err="1">
                <a:solidFill>
                  <a:schemeClr val="tx1"/>
                </a:solidFill>
              </a:rPr>
              <a:t>tarixchilari</a:t>
            </a:r>
            <a:r>
              <a:rPr lang="en-US" sz="3200" b="1" dirty="0">
                <a:solidFill>
                  <a:schemeClr val="tx1"/>
                </a:solidFill>
              </a:rPr>
              <a:t> </a:t>
            </a:r>
            <a:r>
              <a:rPr lang="en-US" sz="3200" b="1" dirty="0" err="1">
                <a:solidFill>
                  <a:schemeClr val="tx1"/>
                </a:solidFill>
              </a:rPr>
              <a:t>va</a:t>
            </a:r>
            <a:r>
              <a:rPr lang="en-US" sz="3200" b="1" dirty="0">
                <a:solidFill>
                  <a:schemeClr val="tx1"/>
                </a:solidFill>
              </a:rPr>
              <a:t> </a:t>
            </a:r>
            <a:r>
              <a:rPr lang="en-US" sz="3200" b="1" dirty="0" err="1">
                <a:solidFill>
                  <a:schemeClr val="tx1"/>
                </a:solidFill>
              </a:rPr>
              <a:t>hukmron</a:t>
            </a:r>
            <a:r>
              <a:rPr lang="en-US" sz="3200" b="1" dirty="0">
                <a:solidFill>
                  <a:schemeClr val="tx1"/>
                </a:solidFill>
              </a:rPr>
              <a:t> </a:t>
            </a:r>
            <a:r>
              <a:rPr lang="en-US" sz="3200" b="1" dirty="0" err="1">
                <a:solidFill>
                  <a:schemeClr val="tx1"/>
                </a:solidFill>
              </a:rPr>
              <a:t>doira</a:t>
            </a:r>
            <a:r>
              <a:rPr lang="en-US" sz="3200" b="1" dirty="0">
                <a:solidFill>
                  <a:schemeClr val="tx1"/>
                </a:solidFill>
              </a:rPr>
              <a:t> </a:t>
            </a:r>
            <a:r>
              <a:rPr lang="en-US" sz="3200" b="1" dirty="0" err="1">
                <a:solidFill>
                  <a:schemeClr val="tx1"/>
                </a:solidFill>
              </a:rPr>
              <a:t>vakillari</a:t>
            </a:r>
            <a:r>
              <a:rPr lang="en-US" sz="3200" b="1" dirty="0">
                <a:solidFill>
                  <a:schemeClr val="tx1"/>
                </a:solidFill>
              </a:rPr>
              <a:t> </a:t>
            </a:r>
            <a:r>
              <a:rPr lang="en-US" sz="3200" b="1" dirty="0" err="1">
                <a:solidFill>
                  <a:schemeClr val="tx1"/>
                </a:solidFill>
              </a:rPr>
              <a:t>bilan</a:t>
            </a:r>
            <a:r>
              <a:rPr lang="en-US" sz="3200" b="1" dirty="0">
                <a:solidFill>
                  <a:schemeClr val="tx1"/>
                </a:solidFill>
              </a:rPr>
              <a:t> </a:t>
            </a:r>
            <a:r>
              <a:rPr lang="en-US" sz="3200" b="1" dirty="0" err="1">
                <a:solidFill>
                  <a:schemeClr val="tx1"/>
                </a:solidFill>
              </a:rPr>
              <a:t>bir</a:t>
            </a:r>
            <a:r>
              <a:rPr lang="en-US" sz="3200" b="1" dirty="0">
                <a:solidFill>
                  <a:schemeClr val="tx1"/>
                </a:solidFill>
              </a:rPr>
              <a:t> </a:t>
            </a:r>
            <a:r>
              <a:rPr lang="en-US" sz="3200" b="1" dirty="0" err="1">
                <a:solidFill>
                  <a:schemeClr val="tx1"/>
                </a:solidFill>
              </a:rPr>
              <a:t>necha</a:t>
            </a:r>
            <a:r>
              <a:rPr lang="en-US" sz="3200" b="1" dirty="0">
                <a:solidFill>
                  <a:schemeClr val="tx1"/>
                </a:solidFill>
              </a:rPr>
              <a:t> </a:t>
            </a:r>
            <a:r>
              <a:rPr lang="en-US" sz="3200" b="1" dirty="0" err="1">
                <a:solidFill>
                  <a:schemeClr val="tx1"/>
                </a:solidFill>
              </a:rPr>
              <a:t>bor</a:t>
            </a:r>
            <a:r>
              <a:rPr lang="en-US" sz="3200" b="1" dirty="0">
                <a:solidFill>
                  <a:schemeClr val="tx1"/>
                </a:solidFill>
              </a:rPr>
              <a:t> </a:t>
            </a:r>
            <a:r>
              <a:rPr lang="en-US" sz="3200" b="1" dirty="0" err="1">
                <a:solidFill>
                  <a:schemeClr val="tx1"/>
                </a:solidFill>
              </a:rPr>
              <a:t>suhbatda</a:t>
            </a:r>
            <a:r>
              <a:rPr lang="en-US" sz="3200" b="1" dirty="0">
                <a:solidFill>
                  <a:schemeClr val="tx1"/>
                </a:solidFill>
              </a:rPr>
              <a:t> </a:t>
            </a:r>
            <a:r>
              <a:rPr lang="en-US" sz="3200" b="1" dirty="0" err="1">
                <a:solidFill>
                  <a:schemeClr val="tx1"/>
                </a:solidFill>
              </a:rPr>
              <a:t>bo’lgan</a:t>
            </a:r>
            <a:r>
              <a:rPr lang="en-US" sz="3200" b="1" dirty="0">
                <a:solidFill>
                  <a:schemeClr val="tx1"/>
                </a:solidFill>
              </a:rPr>
              <a:t> </a:t>
            </a:r>
            <a:r>
              <a:rPr lang="en-US" sz="3200" b="1" dirty="0" err="1">
                <a:solidFill>
                  <a:schemeClr val="tx1"/>
                </a:solidFill>
              </a:rPr>
              <a:t>Ktesiy</a:t>
            </a:r>
            <a:r>
              <a:rPr lang="en-US" sz="3200" b="1" dirty="0">
                <a:solidFill>
                  <a:schemeClr val="tx1"/>
                </a:solidFill>
              </a:rPr>
              <a:t> </a:t>
            </a:r>
            <a:r>
              <a:rPr lang="en-US" sz="3200" b="1" dirty="0" err="1">
                <a:solidFill>
                  <a:schemeClr val="tx1"/>
                </a:solidFill>
              </a:rPr>
              <a:t>ulardan</a:t>
            </a:r>
            <a:r>
              <a:rPr lang="en-US" sz="3200" b="1" dirty="0">
                <a:solidFill>
                  <a:schemeClr val="tx1"/>
                </a:solidFill>
              </a:rPr>
              <a:t> </a:t>
            </a:r>
            <a:r>
              <a:rPr lang="en-US" sz="3200" b="1" dirty="0" err="1">
                <a:solidFill>
                  <a:schemeClr val="tx1"/>
                </a:solidFill>
              </a:rPr>
              <a:t>eshitganlarini</a:t>
            </a:r>
            <a:r>
              <a:rPr lang="en-US" sz="3200" b="1" dirty="0">
                <a:solidFill>
                  <a:schemeClr val="tx1"/>
                </a:solidFill>
              </a:rPr>
              <a:t> </a:t>
            </a:r>
            <a:r>
              <a:rPr lang="en-US" sz="3200" b="1" dirty="0" err="1">
                <a:solidFill>
                  <a:schemeClr val="tx1"/>
                </a:solidFill>
              </a:rPr>
              <a:t>xotirot</a:t>
            </a:r>
            <a:r>
              <a:rPr lang="en-US" sz="3200" b="1" dirty="0">
                <a:solidFill>
                  <a:schemeClr val="tx1"/>
                </a:solidFill>
              </a:rPr>
              <a:t> </a:t>
            </a:r>
            <a:r>
              <a:rPr lang="en-US" sz="3200" b="1" dirty="0" err="1">
                <a:solidFill>
                  <a:schemeClr val="tx1"/>
                </a:solidFill>
              </a:rPr>
              <a:t>kundaligi</a:t>
            </a:r>
            <a:r>
              <a:rPr lang="en-US" sz="3200" b="1" dirty="0">
                <a:solidFill>
                  <a:schemeClr val="tx1"/>
                </a:solidFill>
              </a:rPr>
              <a:t> </a:t>
            </a:r>
            <a:r>
              <a:rPr lang="en-US" sz="3200" b="1" dirty="0" err="1">
                <a:solidFill>
                  <a:schemeClr val="tx1"/>
                </a:solidFill>
              </a:rPr>
              <a:t>sifatida</a:t>
            </a:r>
            <a:r>
              <a:rPr lang="en-US" sz="3200" b="1" dirty="0">
                <a:solidFill>
                  <a:schemeClr val="tx1"/>
                </a:solidFill>
              </a:rPr>
              <a:t> </a:t>
            </a:r>
            <a:r>
              <a:rPr lang="en-US" sz="3200" b="1" dirty="0" err="1">
                <a:solidFill>
                  <a:schemeClr val="tx1"/>
                </a:solidFill>
              </a:rPr>
              <a:t>yozib</a:t>
            </a:r>
            <a:r>
              <a:rPr lang="en-US" sz="3200" b="1" dirty="0">
                <a:solidFill>
                  <a:schemeClr val="tx1"/>
                </a:solidFill>
              </a:rPr>
              <a:t> </a:t>
            </a:r>
            <a:r>
              <a:rPr lang="en-US" sz="3200" b="1" dirty="0" err="1">
                <a:solidFill>
                  <a:schemeClr val="tx1"/>
                </a:solidFill>
              </a:rPr>
              <a:t>qoldirgan</a:t>
            </a:r>
            <a:r>
              <a:rPr lang="en-US" sz="3200" b="1" dirty="0">
                <a:solidFill>
                  <a:schemeClr val="tx1"/>
                </a:solidFill>
              </a:rPr>
              <a: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одзаголовок 2"/>
          <p:cNvSpPr>
            <a:spLocks noGrp="1"/>
          </p:cNvSpPr>
          <p:nvPr>
            <p:ph type="subTitle" idx="4294967295"/>
          </p:nvPr>
        </p:nvSpPr>
        <p:spPr>
          <a:xfrm>
            <a:off x="0" y="0"/>
            <a:ext cx="9144000" cy="6858000"/>
          </a:xfrm>
          <a:solidFill>
            <a:srgbClr val="00B0F0"/>
          </a:solidFill>
          <a:ln>
            <a:solidFill>
              <a:schemeClr val="accent1"/>
            </a:solidFill>
          </a:ln>
        </p:spPr>
        <p:txBody>
          <a:bodyPr>
            <a:normAutofit fontScale="92500" lnSpcReduction="10000"/>
          </a:bodyPr>
          <a:lstStyle/>
          <a:p>
            <a:pPr algn="just" eaLnBrk="1" fontAlgn="auto" hangingPunct="1">
              <a:lnSpc>
                <a:spcPct val="115000"/>
              </a:lnSpc>
              <a:spcAft>
                <a:spcPts val="0"/>
              </a:spcAft>
              <a:buFont typeface="Wingdings 2"/>
              <a:buChar char=""/>
              <a:defRPr/>
            </a:pPr>
            <a:r>
              <a:rPr lang="uz-Cyrl-UZ" sz="3600" dirty="0">
                <a:latin typeface="Times New Roman"/>
                <a:ea typeface="Times New Roman"/>
              </a:rPr>
              <a:t>O’tgan asrning oxirlaridan boshlab hozirgi kunga qadar «Avesto» ma’lumotlari (viloyatlarning Aryoshayyona bo’yicha birlashishi) Gerodot va Gekatey asarlari («Katta Xorazm»), shuningdek, Ktesiyning qadimgi Baqtriya podsholigi haqida ma’lumotlari va nihoyat arxeologik tadqiqotlar natijalari O’rta Osiyoda ilk davlat uyushmalarining paydo bo’lishi muammolarini o’rganish uchun asos bo’lgan bo’lishiga qaramasdan, qadimgi davlatlar hududlari, shakllari, boshqaruv tizimi sanasi bilan bog’liq bo’lgan mavzularniig ayrim yo’nalishlari hamon ilmiy bahslarga sabab bo’lmoqda.</a:t>
            </a:r>
            <a:endParaRPr lang="ru-RU" sz="3600" dirty="0">
              <a:latin typeface="Times New Roman"/>
              <a:ea typeface="Times New Roman"/>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WordArt 4"/>
          <p:cNvSpPr>
            <a:spLocks noChangeArrowheads="1" noChangeShapeType="1" noTextEdit="1"/>
          </p:cNvSpPr>
          <p:nvPr/>
        </p:nvSpPr>
        <p:spPr bwMode="auto">
          <a:xfrm>
            <a:off x="457200" y="277813"/>
            <a:ext cx="8229600" cy="1143000"/>
          </a:xfrm>
          <a:prstGeom prst="rect">
            <a:avLst/>
          </a:prstGeom>
        </p:spPr>
        <p:txBody>
          <a:bodyPr wrap="none" fromWordArt="1">
            <a:prstTxWarp prst="textFadeUp">
              <a:avLst>
                <a:gd name="adj" fmla="val 9991"/>
              </a:avLst>
            </a:prstTxWarp>
          </a:bodyPr>
          <a:lstStyle/>
          <a:p>
            <a:pPr algn="ctr"/>
            <a:endParaRPr lang="ru-RU" sz="3600"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cs typeface="Arial" panose="020B0604020202020204" pitchFamily="34" charset="0"/>
            </a:endParaRPr>
          </a:p>
        </p:txBody>
      </p:sp>
      <p:sp>
        <p:nvSpPr>
          <p:cNvPr id="93187" name="WordArt 5"/>
          <p:cNvSpPr>
            <a:spLocks noChangeArrowheads="1" noChangeShapeType="1" noTextEdit="1"/>
          </p:cNvSpPr>
          <p:nvPr/>
        </p:nvSpPr>
        <p:spPr bwMode="auto">
          <a:xfrm>
            <a:off x="539750" y="2636838"/>
            <a:ext cx="8280400" cy="2008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ru-RU" sz="3600" kern="10">
                <a:latin typeface="Impact" panose="020B0806030902050204" pitchFamily="34" charset="0"/>
              </a:rPr>
              <a:t>ЭЪТИБОРИНГИЗ УЧУН </a:t>
            </a:r>
          </a:p>
          <a:p>
            <a:pPr algn="ctr"/>
            <a:r>
              <a:rPr lang="ru-RU" sz="3600" kern="10">
                <a:latin typeface="Impact" panose="020B0806030902050204" pitchFamily="34" charset="0"/>
              </a:rPr>
              <a:t>РАХМАТ!</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1"/>
          <p:cNvSpPr>
            <a:spLocks noGrp="1"/>
          </p:cNvSpPr>
          <p:nvPr>
            <p:ph type="subTitle" idx="1"/>
          </p:nvPr>
        </p:nvSpPr>
        <p:spPr/>
        <p:txBody>
          <a:bodyPr/>
          <a:lstStyle/>
          <a:p>
            <a:endParaRPr lang="ru-RU"/>
          </a:p>
        </p:txBody>
      </p:sp>
      <p:pic>
        <p:nvPicPr>
          <p:cNvPr id="214018" name="Рисунок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2"/>
            <a:ext cx="9240387"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191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323528" y="1124744"/>
            <a:ext cx="8715375" cy="5447531"/>
          </a:xfrm>
        </p:spPr>
        <p:txBody>
          <a:bodyPr/>
          <a:lstStyle/>
          <a:p>
            <a:pPr algn="just">
              <a:lnSpc>
                <a:spcPct val="107000"/>
              </a:lnSpc>
              <a:spcAft>
                <a:spcPts val="0"/>
              </a:spcAft>
            </a:pPr>
            <a:r>
              <a:rPr lang="uz-Cyrl-UZ"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Oltinchi davr </a:t>
            </a:r>
            <a:r>
              <a:rPr lang="uz-Cyrl-UZ" b="1" dirty="0">
                <a:latin typeface="Times New Roman" panose="02020603050405020304" pitchFamily="18" charset="0"/>
                <a:ea typeface="Times New Roman" panose="02020603050405020304" pitchFamily="18" charset="0"/>
                <a:cs typeface="Times New Roman" panose="02020603050405020304" pitchFamily="18" charset="0"/>
              </a:rPr>
              <a:t>- yangi eraning 1-asri boshi - yangi eraning 2-asri birinchi yarmi - antik davrda maxalliy davlatchilikning ravnaq topishi.</a:t>
            </a:r>
            <a:endParaRPr lang="ru-RU"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uz-Cyrl-UZ" dirty="0">
                <a:latin typeface="Times New Roman" panose="02020603050405020304" pitchFamily="18" charset="0"/>
                <a:ea typeface="Times New Roman" panose="02020603050405020304" pitchFamily="18" charset="0"/>
                <a:cs typeface="Times New Roman" panose="02020603050405020304" pitchFamily="18" charset="0"/>
              </a:rPr>
              <a:t>O’zbekiston janubining konfederativ Yuechji davlati asosida paydo bo’lgan Kushon imperiyasi tarkibiga kirishi. </a:t>
            </a:r>
            <a:endParaRPr lang="ru-RU" sz="20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dirty="0" smtClean="0">
                <a:latin typeface="Times New Roman" panose="02020603050405020304" pitchFamily="18" charset="0"/>
                <a:ea typeface="Times New Roman" panose="02020603050405020304" pitchFamily="18" charset="0"/>
              </a:rPr>
              <a:t>	</a:t>
            </a:r>
            <a:r>
              <a:rPr lang="uz-Cyrl-UZ" dirty="0" smtClean="0">
                <a:latin typeface="Times New Roman" panose="02020603050405020304" pitchFamily="18" charset="0"/>
                <a:ea typeface="Times New Roman" panose="02020603050405020304" pitchFamily="18" charset="0"/>
              </a:rPr>
              <a:t>Xorazmda </a:t>
            </a:r>
            <a:r>
              <a:rPr lang="uz-Cyrl-UZ" dirty="0">
                <a:latin typeface="Times New Roman" panose="02020603050405020304" pitchFamily="18" charset="0"/>
                <a:ea typeface="Times New Roman" panose="02020603050405020304" pitchFamily="18" charset="0"/>
              </a:rPr>
              <a:t>Afrig’iylar sulolasining xokimiyat tepasiga kelishi, bu yerda sulolaviy boshkaruvning an’anaviyligi. Bu, jumladan, davlat ramzi bulgan tanganing orka tomonida otlik suvoriy tasviri berilishida ifodalangan. O’rta Osiyo davlatlarida zarb kilingan davlat ramzi bulgan tama va sulola belgilarining keng yoyilishi Garbiy o’lka Sharkiy O’rta yer mamlakatlari va Parfiya bilan dinlomatik aloqalarning keng avj olishi bilan birgalikda davlat xokimiyatining barkaror va an’analarga ega bulgan xususiyatidan dalolat beradi.Mil.avv. </a:t>
            </a:r>
            <a:r>
              <a:rPr lang="en-US" dirty="0" smtClean="0">
                <a:latin typeface="Times New Roman" panose="02020603050405020304" pitchFamily="18" charset="0"/>
                <a:ea typeface="Times New Roman" panose="02020603050405020304" pitchFamily="18" charset="0"/>
              </a:rPr>
              <a:t>II</a:t>
            </a:r>
            <a:r>
              <a:rPr lang="uz-Cyrl-UZ" dirty="0" smtClean="0">
                <a:latin typeface="Times New Roman" panose="02020603050405020304" pitchFamily="18" charset="0"/>
                <a:ea typeface="Times New Roman" panose="02020603050405020304" pitchFamily="18" charset="0"/>
              </a:rPr>
              <a:t> </a:t>
            </a:r>
            <a:r>
              <a:rPr lang="uz-Cyrl-UZ" dirty="0">
                <a:latin typeface="Times New Roman" panose="02020603050405020304" pitchFamily="18" charset="0"/>
                <a:ea typeface="Times New Roman" panose="02020603050405020304" pitchFamily="18" charset="0"/>
              </a:rPr>
              <a:t>asrning ikkinchi yarmida Xan Xigoyi Chjan-Szyanning tashrifi tufayli uzi uchun Garbiy ulkani, ya’ni Urta Osiyoni kashf etadi.</a:t>
            </a:r>
            <a:endParaRPr lang="ru-RU"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1387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323528" y="1124744"/>
            <a:ext cx="8715375" cy="5447531"/>
          </a:xfrm>
        </p:spPr>
        <p:txBody>
          <a:bodyPr/>
          <a:lstStyle/>
          <a:p>
            <a:pPr algn="ctr">
              <a:lnSpc>
                <a:spcPct val="107000"/>
              </a:lnSpc>
              <a:spcAft>
                <a:spcPts val="0"/>
              </a:spcAft>
            </a:pPr>
            <a:r>
              <a:rPr lang="uz-Cyrl-UZ" b="1" dirty="0">
                <a:solidFill>
                  <a:srgbClr val="FF0000"/>
                </a:solidFill>
                <a:latin typeface="Times New Roman" panose="02020603050405020304" pitchFamily="18" charset="0"/>
                <a:ea typeface="Times New Roman" panose="02020603050405020304" pitchFamily="18" charset="0"/>
              </a:rPr>
              <a:t>Davlat tipi - egalik qilish. </a:t>
            </a:r>
            <a:r>
              <a:rPr lang="uz-Cyrl-UZ" b="1" dirty="0" smtClean="0">
                <a:solidFill>
                  <a:srgbClr val="FF0000"/>
                </a:solidFill>
                <a:latin typeface="Times New Roman" panose="02020603050405020304" pitchFamily="18" charset="0"/>
                <a:ea typeface="Times New Roman" panose="02020603050405020304" pitchFamily="18" charset="0"/>
              </a:rPr>
              <a:t>Bosh</a:t>
            </a:r>
            <a:r>
              <a:rPr lang="en-US" b="1" dirty="0" smtClean="0">
                <a:solidFill>
                  <a:srgbClr val="FF0000"/>
                </a:solidFill>
                <a:latin typeface="Times New Roman" panose="02020603050405020304" pitchFamily="18" charset="0"/>
                <a:ea typeface="Times New Roman" panose="02020603050405020304" pitchFamily="18" charset="0"/>
              </a:rPr>
              <a:t>q</a:t>
            </a:r>
            <a:r>
              <a:rPr lang="uz-Cyrl-UZ" b="1" dirty="0" smtClean="0">
                <a:solidFill>
                  <a:srgbClr val="FF0000"/>
                </a:solidFill>
                <a:latin typeface="Times New Roman" panose="02020603050405020304" pitchFamily="18" charset="0"/>
                <a:ea typeface="Times New Roman" panose="02020603050405020304" pitchFamily="18" charset="0"/>
              </a:rPr>
              <a:t>aruv </a:t>
            </a:r>
            <a:r>
              <a:rPr lang="uz-Cyrl-UZ" b="1" dirty="0">
                <a:solidFill>
                  <a:srgbClr val="FF0000"/>
                </a:solidFill>
                <a:latin typeface="Times New Roman" panose="02020603050405020304" pitchFamily="18" charset="0"/>
                <a:ea typeface="Times New Roman" panose="02020603050405020304" pitchFamily="18" charset="0"/>
              </a:rPr>
              <a:t>shakli qabila doxiylari yoki urug’ boshliklariiing meros qilib qoldiriladigai hokimiyati.</a:t>
            </a:r>
            <a:endParaRPr lang="en-US" sz="2100" b="1" dirty="0" smtClean="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Aft>
                <a:spcPts val="0"/>
              </a:spcAft>
            </a:pPr>
            <a:r>
              <a:rPr lang="uz-Cyrl-UZ" sz="2100" b="1" dirty="0" smtClean="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I.Davlat </a:t>
            </a:r>
            <a:r>
              <a:rPr lang="uz-Cyrl-UZ" sz="2100"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tipi - podsholik. Boshkaruv shakli- mutlak monarxiya.</a:t>
            </a:r>
            <a:endParaRPr lang="ru-RU" sz="2100" b="1"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en-US" sz="21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uz-Cyrl-UZ" sz="2100" dirty="0" smtClean="0">
                <a:latin typeface="Times New Roman" panose="02020603050405020304" pitchFamily="18" charset="0"/>
                <a:ea typeface="Times New Roman" panose="02020603050405020304" pitchFamily="18" charset="0"/>
                <a:cs typeface="Times New Roman" panose="02020603050405020304" pitchFamily="18" charset="0"/>
              </a:rPr>
              <a:t>O’zbekistoniing </a:t>
            </a:r>
            <a:r>
              <a:rPr lang="uz-Cyrl-UZ" sz="2100" dirty="0">
                <a:latin typeface="Times New Roman" panose="02020603050405020304" pitchFamily="18" charset="0"/>
                <a:ea typeface="Times New Roman" panose="02020603050405020304" pitchFamily="18" charset="0"/>
                <a:cs typeface="Times New Roman" panose="02020603050405020304" pitchFamily="18" charset="0"/>
              </a:rPr>
              <a:t>qadimgi tarixida u bunday tipdagi va boshkaruv shaklidagi davlat tarkibiga kirgan bir necha davrlar bo’lgan. Mil.av.539 yildan boshlab Mil.av.330 yilgacha Amudaryo va Sirdaryo oralig’idagi barcha hudud, Farg’ona va Chochdan tashkari, Ahamoniylar sulolasidan bo’lgan Eron shoxlari humkronligiga bo’ysungan. Xorazm, Sugd, Baktriya, shuningdek saklar muayyan ma’muriy birliklar-satrapliklarni tashkil etgan. Ularga Axamoniylar podsholari tomonidan tayinlanadigan satraplar boshchilik kilgan va ular davlat gaznasiga ma’lum mikdorda ulpon tulagan.Yunon-Baktriya podsholigi muayyan mustakillikdan foydalanuvchi tnzimli mutlak. monarxiya edi. Shimoliy Baktriya va Sugd xam mil. avv. IV acp oxiridan mil. avvalgi 3 asr o’rtasigacha boshka yunon ellipistik podsholigi - Salavkiylar tarkibiga kirgan. Ushbu sulolaning ikkinchi hukmdori Antiox I (mil.av. 280-261 yy) Salavka bilan sug’dlar yo’lboshchisining qizi Apama o’rtasidagi nikoxdan tug’ilgan yarim sug’diy edi. Mil.1 asrdan boshlab </a:t>
            </a:r>
            <a:r>
              <a:rPr lang="uz-Cyrl-UZ" sz="2100" dirty="0" smtClean="0">
                <a:latin typeface="Times New Roman" panose="02020603050405020304" pitchFamily="18" charset="0"/>
                <a:ea typeface="Times New Roman" panose="02020603050405020304" pitchFamily="18" charset="0"/>
                <a:cs typeface="Times New Roman" panose="02020603050405020304" pitchFamily="18" charset="0"/>
              </a:rPr>
              <a:t>mil.</a:t>
            </a:r>
            <a:r>
              <a:rPr lang="en-US" sz="2100" dirty="0" smtClean="0">
                <a:latin typeface="Times New Roman" panose="02020603050405020304" pitchFamily="18" charset="0"/>
                <a:ea typeface="Times New Roman" panose="02020603050405020304" pitchFamily="18" charset="0"/>
                <a:cs typeface="Times New Roman" panose="02020603050405020304" pitchFamily="18" charset="0"/>
              </a:rPr>
              <a:t> III </a:t>
            </a:r>
            <a:r>
              <a:rPr lang="uz-Cyrl-UZ" sz="2100" dirty="0" smtClean="0">
                <a:latin typeface="Times New Roman" panose="02020603050405020304" pitchFamily="18" charset="0"/>
                <a:ea typeface="Times New Roman" panose="02020603050405020304" pitchFamily="18" charset="0"/>
                <a:cs typeface="Times New Roman" panose="02020603050405020304" pitchFamily="18" charset="0"/>
              </a:rPr>
              <a:t>asr </a:t>
            </a:r>
            <a:r>
              <a:rPr lang="uz-Cyrl-UZ" sz="2100" dirty="0">
                <a:latin typeface="Times New Roman" panose="02020603050405020304" pitchFamily="18" charset="0"/>
                <a:ea typeface="Times New Roman" panose="02020603050405020304" pitchFamily="18" charset="0"/>
                <a:cs typeface="Times New Roman" panose="02020603050405020304" pitchFamily="18" charset="0"/>
              </a:rPr>
              <a:t>urtasigacha Kushon podsholigi </a:t>
            </a:r>
            <a:r>
              <a:rPr lang="uz-Cyrl-UZ" sz="2100"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mutlak, teokratik monarxiya </a:t>
            </a:r>
            <a:r>
              <a:rPr lang="uz-Cyrl-UZ" sz="2100" dirty="0">
                <a:latin typeface="Times New Roman" panose="02020603050405020304" pitchFamily="18" charset="0"/>
                <a:ea typeface="Times New Roman" panose="02020603050405020304" pitchFamily="18" charset="0"/>
                <a:cs typeface="Times New Roman" panose="02020603050405020304" pitchFamily="18" charset="0"/>
              </a:rPr>
              <a:t>edi.</a:t>
            </a:r>
            <a:endParaRPr lang="ru-RU" sz="2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0661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Подзаголовок 2"/>
          <p:cNvSpPr>
            <a:spLocks noGrp="1"/>
          </p:cNvSpPr>
          <p:nvPr>
            <p:ph type="subTitle" idx="1"/>
          </p:nvPr>
        </p:nvSpPr>
        <p:spPr>
          <a:xfrm>
            <a:off x="323528" y="548680"/>
            <a:ext cx="8715375" cy="5447531"/>
          </a:xfrm>
        </p:spPr>
        <p:txBody>
          <a:bodyPr/>
          <a:lstStyle/>
          <a:p>
            <a:pPr algn="just">
              <a:lnSpc>
                <a:spcPct val="107000"/>
              </a:lnSpc>
              <a:spcAft>
                <a:spcPts val="0"/>
              </a:spcAft>
            </a:pPr>
            <a:r>
              <a:rPr lang="uz-Cyrl-UZ" b="1"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Davlat tili — konfederativ podsholik. Boshkaruv shakli — cheklangan monarxiya.</a:t>
            </a:r>
            <a:r>
              <a:rPr lang="uz-Cyrl-UZ"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 </a:t>
            </a:r>
            <a:endParaRPr lang="ru-RU" sz="2000"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gn="just"/>
            <a:r>
              <a:rPr lang="en-US" dirty="0" smtClean="0">
                <a:latin typeface="Times New Roman" panose="02020603050405020304" pitchFamily="18" charset="0"/>
                <a:ea typeface="Times New Roman" panose="02020603050405020304" pitchFamily="18" charset="0"/>
              </a:rPr>
              <a:t>	</a:t>
            </a:r>
            <a:r>
              <a:rPr lang="uz-Cyrl-UZ" dirty="0" smtClean="0">
                <a:latin typeface="Times New Roman" panose="02020603050405020304" pitchFamily="18" charset="0"/>
                <a:ea typeface="Times New Roman" panose="02020603050405020304" pitchFamily="18" charset="0"/>
              </a:rPr>
              <a:t>Davlatlar </a:t>
            </a:r>
            <a:r>
              <a:rPr lang="uz-Cyrl-UZ" dirty="0">
                <a:latin typeface="Times New Roman" panose="02020603050405020304" pitchFamily="18" charset="0"/>
                <a:ea typeface="Times New Roman" panose="02020603050405020304" pitchFamily="18" charset="0"/>
              </a:rPr>
              <a:t>ning ushbu tipiga </a:t>
            </a:r>
            <a:r>
              <a:rPr lang="uz-Cyrl-UZ" b="1" dirty="0">
                <a:latin typeface="Times New Roman" panose="02020603050405020304" pitchFamily="18" charset="0"/>
                <a:ea typeface="Times New Roman" panose="02020603050405020304" pitchFamily="18" charset="0"/>
              </a:rPr>
              <a:t>Qang va Yuechji davlatlarini </a:t>
            </a:r>
            <a:r>
              <a:rPr lang="uz-Cyrl-UZ" dirty="0">
                <a:latin typeface="Times New Roman" panose="02020603050405020304" pitchFamily="18" charset="0"/>
                <a:ea typeface="Times New Roman" panose="02020603050405020304" pitchFamily="18" charset="0"/>
              </a:rPr>
              <a:t>yoki </a:t>
            </a:r>
            <a:r>
              <a:rPr lang="uz-Cyrl-UZ" b="1" dirty="0">
                <a:latin typeface="Times New Roman" panose="02020603050405020304" pitchFamily="18" charset="0"/>
                <a:ea typeface="Times New Roman" panose="02020603050405020304" pitchFamily="18" charset="0"/>
              </a:rPr>
              <a:t>Katta yuechji davlatining </a:t>
            </a:r>
            <a:r>
              <a:rPr lang="uz-Cyrl-UZ" dirty="0">
                <a:latin typeface="Times New Roman" panose="02020603050405020304" pitchFamily="18" charset="0"/>
                <a:ea typeface="Times New Roman" panose="02020603050405020304" pitchFamily="18" charset="0"/>
              </a:rPr>
              <a:t>kushonlargacha bo’lgan davrini kiritish mumkin. Ular qabila boshliqlari yoki o’z tangasini zarb qiluvchi urug’ boshliklari tomonidan boshkariladigan bir nechta mustakil o’lkalaridan iborat bo’lgan. Qang davlati xududida kamida beshta mana shunday o’lka bo’lgan. Bular: Buxoro va uning atrofi. Uning hukmdorlari Yevtidem tangalariga taqlid qilib o’z nomlari va unvonlari bitilgan tangalar chikargan, Buxoroning janubi- sharki va Samarkand Sug’dining shimoli-g’arbi. Bu yerda </a:t>
            </a:r>
            <a:r>
              <a:rPr lang="uz-Cyrl-UZ" b="1" dirty="0">
                <a:latin typeface="Times New Roman" panose="02020603050405020304" pitchFamily="18" charset="0"/>
                <a:ea typeface="Times New Roman" panose="02020603050405020304" pitchFamily="18" charset="0"/>
              </a:rPr>
              <a:t>Girkod sulolasidan </a:t>
            </a:r>
            <a:r>
              <a:rPr lang="uz-Cyrl-UZ" dirty="0">
                <a:latin typeface="Times New Roman" panose="02020603050405020304" pitchFamily="18" charset="0"/>
                <a:ea typeface="Times New Roman" panose="02020603050405020304" pitchFamily="18" charset="0"/>
              </a:rPr>
              <a:t>chiqqan dohiylar hukmdorlik qilgan, o’z tangalarini chiqargan Samarkand So’g’di xamda o’zi mustakil tanga zarb etgan Janubiy Sug’d o’lkalaridir.</a:t>
            </a:r>
            <a:endParaRPr lang="ru-RU"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154443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theme1.xml><?xml version="1.0" encoding="utf-8"?>
<a:theme xmlns:a="http://schemas.openxmlformats.org/drawingml/2006/main" name="Fonderie">
  <a:themeElements>
    <a:clrScheme name="Fonderie">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nderie">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nderie">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10.xml><?xml version="1.0" encoding="utf-8"?>
<a:theme xmlns:a="http://schemas.openxmlformats.org/drawingml/2006/main" name="3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Лучи">
  <a:themeElements>
    <a:clrScheme name="Лучи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Лучи">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Лучи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Лучи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Лучи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Лучи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Лучи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Лучи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Лучи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Лучи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Лучи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Океан">
  <a:themeElements>
    <a:clrScheme name="Океан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Океан">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кеан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Океан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Океан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Океан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Океан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Океан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Океан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Океан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Океан">
  <a:themeElements>
    <a:clrScheme name="Океан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Океан">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Океан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Океан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Океан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Океан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Океан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Океан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Океан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Океан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Трек">
  <a:themeElements>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Трек">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Трек">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8.xml><?xml version="1.0" encoding="utf-8"?>
<a:theme xmlns:a="http://schemas.openxmlformats.org/drawingml/2006/main" name="1_Лучи">
  <a:themeElements>
    <a:clrScheme name="Лучи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fontScheme name="Классическая">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Лучи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Лучи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Лучи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Лучи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Лучи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Лучи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Лучи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Лучи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Лучи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600</TotalTime>
  <Words>2686</Words>
  <Application>Microsoft Office PowerPoint</Application>
  <PresentationFormat>Экран (4:3)</PresentationFormat>
  <Paragraphs>163</Paragraphs>
  <Slides>58</Slides>
  <Notes>2</Notes>
  <HiddenSlides>0</HiddenSlides>
  <MMClips>0</MMClips>
  <ScaleCrop>false</ScaleCrop>
  <HeadingPairs>
    <vt:vector size="4" baseType="variant">
      <vt:variant>
        <vt:lpstr>Тема</vt:lpstr>
      </vt:variant>
      <vt:variant>
        <vt:i4>10</vt:i4>
      </vt:variant>
      <vt:variant>
        <vt:lpstr>Заголовки слайдов</vt:lpstr>
      </vt:variant>
      <vt:variant>
        <vt:i4>58</vt:i4>
      </vt:variant>
    </vt:vector>
  </HeadingPairs>
  <TitlesOfParts>
    <vt:vector size="68" baseType="lpstr">
      <vt:lpstr>Fonderie</vt:lpstr>
      <vt:lpstr>Тема Office</vt:lpstr>
      <vt:lpstr>1_Тема Office</vt:lpstr>
      <vt:lpstr>Лучи</vt:lpstr>
      <vt:lpstr>Океан</vt:lpstr>
      <vt:lpstr>1_Океан</vt:lpstr>
      <vt:lpstr>Трек</vt:lpstr>
      <vt:lpstr>1_Лучи</vt:lpstr>
      <vt:lpstr>2_Тема Office</vt:lpstr>
      <vt:lpstr>3_Тема Office</vt:lpstr>
      <vt:lpstr>4-ma’ruza: O’zbekiston hududida rivoj topgan ilk shahar-davlatlar: boshqaruv tartibi va davlat tuzimi.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 Ilk davlatlar paydo bo’lishining asosiy omillari </vt:lpstr>
      <vt:lpstr> Ilk davlatlar paydo bo’lishining asosiy omillari </vt:lpstr>
      <vt:lpstr> Ilk davlatlar paydo bo’lishining asosiy zaruriyatlari: </vt:lpstr>
      <vt:lpstr>Презентация PowerPoint</vt:lpstr>
      <vt:lpstr> Ilk davlatlar paydo bo’lishining asosiy omillari </vt:lpstr>
      <vt:lpstr> O’rta Osiyo hududida ilk davlatchilikning asosiy poydevori bo’lgan jamiyat hayotida ijtimoiy-iqtisodiy yuksalishning keltirib chiqargan omillar quyidagilar:</vt:lpstr>
      <vt:lpstr>Илк давлатлар типологияси</vt:lpstr>
      <vt:lpstr>Даштли</vt:lpstr>
      <vt:lpstr>Сополлитепа</vt:lpstr>
      <vt:lpstr> Tarixiy manbalarda O’zbekiston hududidagi ilk                                              davlatlarga oid ma’lumotlar</vt:lpstr>
      <vt:lpstr>Ўрта Осиёнинг илк темир даври шаҳарлари</vt:lpstr>
      <vt:lpstr> Tarixiy manbalarda O’zbekiston hududidagi ilk                                              davlatlarga oid ma’lumotlar</vt:lpstr>
      <vt:lpstr>“Авеста” ва давлатчилик</vt:lpstr>
      <vt:lpstr>“Авеста” ва давлатчилик</vt:lpstr>
      <vt:lpstr>“Авеста” ва давлатчилик</vt:lpstr>
      <vt:lpstr>“Авеста” ва давлатчилик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Пшактепа (план)</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Reanimator Extreme Edition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Қадимги Бақтрия кавийлиги</dc:title>
  <dc:creator>XTreme</dc:creator>
  <cp:lastModifiedBy>Baxtiyor</cp:lastModifiedBy>
  <cp:revision>47</cp:revision>
  <dcterms:created xsi:type="dcterms:W3CDTF">2011-12-15T22:41:35Z</dcterms:created>
  <dcterms:modified xsi:type="dcterms:W3CDTF">2020-09-25T11:44:01Z</dcterms:modified>
</cp:coreProperties>
</file>